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9" r:id="rId1"/>
  </p:sldMasterIdLst>
  <p:notesMasterIdLst>
    <p:notesMasterId r:id="rId22"/>
  </p:notesMasterIdLst>
  <p:handoutMasterIdLst>
    <p:handoutMasterId r:id="rId23"/>
  </p:handoutMasterIdLst>
  <p:sldIdLst>
    <p:sldId id="279" r:id="rId2"/>
    <p:sldId id="694" r:id="rId3"/>
    <p:sldId id="307" r:id="rId4"/>
    <p:sldId id="702" r:id="rId5"/>
    <p:sldId id="703" r:id="rId6"/>
    <p:sldId id="263" r:id="rId7"/>
    <p:sldId id="289" r:id="rId8"/>
    <p:sldId id="291" r:id="rId9"/>
    <p:sldId id="260" r:id="rId10"/>
    <p:sldId id="704" r:id="rId11"/>
    <p:sldId id="696" r:id="rId12"/>
    <p:sldId id="290" r:id="rId13"/>
    <p:sldId id="346" r:id="rId14"/>
    <p:sldId id="292" r:id="rId15"/>
    <p:sldId id="698" r:id="rId16"/>
    <p:sldId id="294" r:id="rId17"/>
    <p:sldId id="701" r:id="rId18"/>
    <p:sldId id="422" r:id="rId19"/>
    <p:sldId id="396" r:id="rId20"/>
    <p:sldId id="697"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63B"/>
    <a:srgbClr val="E2B87F"/>
    <a:srgbClr val="C1531B"/>
    <a:srgbClr val="000000"/>
    <a:srgbClr val="99CCFF"/>
    <a:srgbClr val="FF9933"/>
    <a:srgbClr val="CCECFF"/>
    <a:srgbClr val="0066FF"/>
    <a:srgbClr val="FF6600"/>
    <a:srgbClr val="81C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63" autoAdjust="0"/>
    <p:restoredTop sz="76259" autoAdjust="0"/>
  </p:normalViewPr>
  <p:slideViewPr>
    <p:cSldViewPr>
      <p:cViewPr varScale="1">
        <p:scale>
          <a:sx n="99" d="100"/>
          <a:sy n="99" d="100"/>
        </p:scale>
        <p:origin x="1731" y="58"/>
      </p:cViewPr>
      <p:guideLst>
        <p:guide orient="horz" pos="2160"/>
        <p:guide pos="3840"/>
      </p:guideLst>
    </p:cSldViewPr>
  </p:slideViewPr>
  <p:notesTextViewPr>
    <p:cViewPr>
      <p:scale>
        <a:sx n="125" d="100"/>
        <a:sy n="125" d="100"/>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70582" cy="480887"/>
          </a:xfrm>
          <a:prstGeom prst="rect">
            <a:avLst/>
          </a:prstGeom>
        </p:spPr>
        <p:txBody>
          <a:bodyPr vert="horz" lIns="95747" tIns="47873" rIns="95747" bIns="47873" rtlCol="0"/>
          <a:lstStyle>
            <a:lvl1pPr algn="l">
              <a:defRPr sz="1300"/>
            </a:lvl1pPr>
          </a:lstStyle>
          <a:p>
            <a:endParaRPr lang="en-US" dirty="0"/>
          </a:p>
        </p:txBody>
      </p:sp>
      <p:sp>
        <p:nvSpPr>
          <p:cNvPr id="3" name="Date Placeholder 2"/>
          <p:cNvSpPr>
            <a:spLocks noGrp="1"/>
          </p:cNvSpPr>
          <p:nvPr>
            <p:ph type="dt" sz="quarter" idx="1"/>
          </p:nvPr>
        </p:nvSpPr>
        <p:spPr>
          <a:xfrm>
            <a:off x="4142963" y="1"/>
            <a:ext cx="3170582" cy="480887"/>
          </a:xfrm>
          <a:prstGeom prst="rect">
            <a:avLst/>
          </a:prstGeom>
        </p:spPr>
        <p:txBody>
          <a:bodyPr vert="horz" lIns="95747" tIns="47873" rIns="95747" bIns="47873" rtlCol="0"/>
          <a:lstStyle>
            <a:lvl1pPr algn="r">
              <a:defRPr sz="1300"/>
            </a:lvl1pPr>
          </a:lstStyle>
          <a:p>
            <a:fld id="{63A5430E-50C5-4964-9FE1-6A88661CC060}" type="datetimeFigureOut">
              <a:rPr lang="en-US" smtClean="0"/>
              <a:t>7/12/2021</a:t>
            </a:fld>
            <a:endParaRPr lang="en-US" dirty="0"/>
          </a:p>
        </p:txBody>
      </p:sp>
      <p:sp>
        <p:nvSpPr>
          <p:cNvPr id="4" name="Footer Placeholder 3"/>
          <p:cNvSpPr>
            <a:spLocks noGrp="1"/>
          </p:cNvSpPr>
          <p:nvPr>
            <p:ph type="ftr" sz="quarter" idx="2"/>
          </p:nvPr>
        </p:nvSpPr>
        <p:spPr>
          <a:xfrm>
            <a:off x="2" y="9120314"/>
            <a:ext cx="3170582" cy="480886"/>
          </a:xfrm>
          <a:prstGeom prst="rect">
            <a:avLst/>
          </a:prstGeom>
        </p:spPr>
        <p:txBody>
          <a:bodyPr vert="horz" lIns="95747" tIns="47873" rIns="95747" bIns="47873"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2963" y="9120314"/>
            <a:ext cx="3170582" cy="480886"/>
          </a:xfrm>
          <a:prstGeom prst="rect">
            <a:avLst/>
          </a:prstGeom>
        </p:spPr>
        <p:txBody>
          <a:bodyPr vert="horz" lIns="95747" tIns="47873" rIns="95747" bIns="47873" rtlCol="0" anchor="b"/>
          <a:lstStyle>
            <a:lvl1pPr algn="r">
              <a:defRPr sz="1300"/>
            </a:lvl1pPr>
          </a:lstStyle>
          <a:p>
            <a:fld id="{57A823A2-E943-4380-AF5A-5858D1B92E31}" type="slidenum">
              <a:rPr lang="en-US" smtClean="0"/>
              <a:t>‹#›</a:t>
            </a:fld>
            <a:endParaRPr lang="en-US" dirty="0"/>
          </a:p>
        </p:txBody>
      </p:sp>
    </p:spTree>
    <p:extLst>
      <p:ext uri="{BB962C8B-B14F-4D97-AF65-F5344CB8AC3E}">
        <p14:creationId xmlns:p14="http://schemas.microsoft.com/office/powerpoint/2010/main" val="478838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7126" tIns="48562" rIns="97126" bIns="48562"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7126" tIns="48562" rIns="97126" bIns="48562" rtlCol="0"/>
          <a:lstStyle>
            <a:lvl1pPr algn="r">
              <a:defRPr sz="1300"/>
            </a:lvl1pPr>
          </a:lstStyle>
          <a:p>
            <a:fld id="{0430F378-2516-4092-915D-42DB41E11814}" type="datetimeFigureOut">
              <a:rPr lang="en-US" smtClean="0"/>
              <a:pPr/>
              <a:t>7/12/2021</a:t>
            </a:fld>
            <a:endParaRPr lang="en-US" dirty="0"/>
          </a:p>
        </p:txBody>
      </p:sp>
      <p:sp>
        <p:nvSpPr>
          <p:cNvPr id="4" name="Slide Image Placeholder 3"/>
          <p:cNvSpPr>
            <a:spLocks noGrp="1" noRot="1" noChangeAspect="1"/>
          </p:cNvSpPr>
          <p:nvPr>
            <p:ph type="sldImg" idx="2"/>
          </p:nvPr>
        </p:nvSpPr>
        <p:spPr>
          <a:xfrm>
            <a:off x="457200" y="719138"/>
            <a:ext cx="6400800" cy="3602037"/>
          </a:xfrm>
          <a:prstGeom prst="rect">
            <a:avLst/>
          </a:prstGeom>
          <a:noFill/>
          <a:ln w="12700">
            <a:solidFill>
              <a:prstClr val="black"/>
            </a:solidFill>
          </a:ln>
        </p:spPr>
        <p:txBody>
          <a:bodyPr vert="horz" lIns="97126" tIns="48562" rIns="97126" bIns="48562"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7126" tIns="48562" rIns="97126" bIns="485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7126" tIns="48562" rIns="97126" bIns="48562"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7126" tIns="48562" rIns="97126" bIns="48562" rtlCol="0" anchor="b"/>
          <a:lstStyle>
            <a:lvl1pPr algn="r">
              <a:defRPr sz="1300"/>
            </a:lvl1pPr>
          </a:lstStyle>
          <a:p>
            <a:fld id="{B11B6F30-266E-4527-ADBF-DC73D0A1E5F3}" type="slidenum">
              <a:rPr lang="en-US" smtClean="0"/>
              <a:pPr/>
              <a:t>‹#›</a:t>
            </a:fld>
            <a:endParaRPr lang="en-US" dirty="0"/>
          </a:p>
        </p:txBody>
      </p:sp>
    </p:spTree>
    <p:extLst>
      <p:ext uri="{BB962C8B-B14F-4D97-AF65-F5344CB8AC3E}">
        <p14:creationId xmlns:p14="http://schemas.microsoft.com/office/powerpoint/2010/main" val="1679748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20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1B6F30-266E-4527-ADBF-DC73D0A1E5F3}" type="slidenum">
              <a:rPr lang="en-US" smtClean="0"/>
              <a:pPr/>
              <a:t>1</a:t>
            </a:fld>
            <a:endParaRPr lang="en-US" dirty="0"/>
          </a:p>
        </p:txBody>
      </p:sp>
    </p:spTree>
    <p:extLst>
      <p:ext uri="{BB962C8B-B14F-4D97-AF65-F5344CB8AC3E}">
        <p14:creationId xmlns:p14="http://schemas.microsoft.com/office/powerpoint/2010/main" val="2385430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D968F3-5045-4D55-9ADE-1C478E04140F}" type="slidenum">
              <a:rPr lang="en-US"/>
              <a:pPr fontAlgn="base">
                <a:spcBef>
                  <a:spcPct val="0"/>
                </a:spcBef>
                <a:spcAft>
                  <a:spcPct val="0"/>
                </a:spcAft>
              </a:pPr>
              <a:t>10</a:t>
            </a:fld>
            <a:endParaRPr lang="en-US" dirty="0"/>
          </a:p>
        </p:txBody>
      </p:sp>
      <p:sp>
        <p:nvSpPr>
          <p:cNvPr id="70659" name="Rectangle 2"/>
          <p:cNvSpPr>
            <a:spLocks noGrp="1" noRot="1" noChangeAspect="1" noChangeArrowheads="1" noTextEdit="1"/>
          </p:cNvSpPr>
          <p:nvPr>
            <p:ph type="sldImg"/>
          </p:nvPr>
        </p:nvSpPr>
        <p:spPr bwMode="auto">
          <a:xfrm>
            <a:off x="457200" y="719138"/>
            <a:ext cx="6400800" cy="3602037"/>
          </a:xfrm>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defTabSz="957468">
              <a:spcBef>
                <a:spcPct val="0"/>
              </a:spcBef>
              <a:defRPr/>
            </a:pPr>
            <a:r>
              <a:rPr lang="en-US" sz="1000" dirty="0"/>
              <a:t>If the Smiths use some of their savings to cover the breadwinner with a life policy, let’s look at a snap shot of the overall benefit to the client. The net benefit to them is about a half million more for retirement, plus the plan he has the death benefit protection for his family while he is during his peak income earning years. This is a nice way to protect the family while providing them with tax diversification on retirement income and has no adverse impact his SS Income.</a:t>
            </a:r>
          </a:p>
        </p:txBody>
      </p:sp>
    </p:spTree>
    <p:extLst>
      <p:ext uri="{BB962C8B-B14F-4D97-AF65-F5344CB8AC3E}">
        <p14:creationId xmlns:p14="http://schemas.microsoft.com/office/powerpoint/2010/main" val="3554796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D968F3-5045-4D55-9ADE-1C478E04140F}" type="slidenum">
              <a:rPr lang="en-US"/>
              <a:pPr fontAlgn="base">
                <a:spcBef>
                  <a:spcPct val="0"/>
                </a:spcBef>
                <a:spcAft>
                  <a:spcPct val="0"/>
                </a:spcAft>
              </a:pPr>
              <a:t>11</a:t>
            </a:fld>
            <a:endParaRPr lang="en-US" dirty="0"/>
          </a:p>
        </p:txBody>
      </p:sp>
      <p:sp>
        <p:nvSpPr>
          <p:cNvPr id="70659" name="Rectangle 2"/>
          <p:cNvSpPr>
            <a:spLocks noGrp="1" noRot="1" noChangeAspect="1" noChangeArrowheads="1" noTextEdit="1"/>
          </p:cNvSpPr>
          <p:nvPr>
            <p:ph type="sldImg"/>
          </p:nvPr>
        </p:nvSpPr>
        <p:spPr bwMode="auto">
          <a:xfrm>
            <a:off x="457200" y="719138"/>
            <a:ext cx="6400800" cy="3602037"/>
          </a:xfrm>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z="1000" dirty="0"/>
              <a:t>Let’s review some of the considerations of a LIRP. (go through items on slide)</a:t>
            </a:r>
          </a:p>
        </p:txBody>
      </p:sp>
    </p:spTree>
    <p:extLst>
      <p:ext uri="{BB962C8B-B14F-4D97-AF65-F5344CB8AC3E}">
        <p14:creationId xmlns:p14="http://schemas.microsoft.com/office/powerpoint/2010/main" val="2189665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a:t>
            </a:r>
            <a:r>
              <a:rPr lang="en-US" baseline="0" dirty="0"/>
              <a:t> slide</a:t>
            </a:r>
          </a:p>
          <a:p>
            <a:endParaRPr lang="en-US" dirty="0"/>
          </a:p>
        </p:txBody>
      </p:sp>
      <p:sp>
        <p:nvSpPr>
          <p:cNvPr id="4" name="Slide Number Placeholder 3"/>
          <p:cNvSpPr>
            <a:spLocks noGrp="1"/>
          </p:cNvSpPr>
          <p:nvPr>
            <p:ph type="sldNum" sz="quarter" idx="10"/>
          </p:nvPr>
        </p:nvSpPr>
        <p:spPr/>
        <p:txBody>
          <a:bodyPr/>
          <a:lstStyle/>
          <a:p>
            <a:pPr>
              <a:defRPr/>
            </a:pPr>
            <a:fld id="{34EC5CC5-FB2E-4062-9896-0A4773104BD2}" type="slidenum">
              <a:rPr lang="en-US" smtClean="0"/>
              <a:pPr>
                <a:defRPr/>
              </a:pPr>
              <a:t>12</a:t>
            </a:fld>
            <a:endParaRPr lang="en-US" dirty="0"/>
          </a:p>
        </p:txBody>
      </p:sp>
    </p:spTree>
    <p:extLst>
      <p:ext uri="{BB962C8B-B14F-4D97-AF65-F5344CB8AC3E}">
        <p14:creationId xmlns:p14="http://schemas.microsoft.com/office/powerpoint/2010/main" val="2116330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1B6F30-266E-4527-ADBF-DC73D0A1E5F3}" type="slidenum">
              <a:rPr lang="en-US" smtClean="0"/>
              <a:pPr/>
              <a:t>13</a:t>
            </a:fld>
            <a:endParaRPr lang="en-US" dirty="0"/>
          </a:p>
        </p:txBody>
      </p:sp>
    </p:spTree>
    <p:extLst>
      <p:ext uri="{BB962C8B-B14F-4D97-AF65-F5344CB8AC3E}">
        <p14:creationId xmlns:p14="http://schemas.microsoft.com/office/powerpoint/2010/main" val="1602019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benefits</a:t>
            </a:r>
          </a:p>
        </p:txBody>
      </p:sp>
      <p:sp>
        <p:nvSpPr>
          <p:cNvPr id="4" name="Slide Number Placeholder 3"/>
          <p:cNvSpPr>
            <a:spLocks noGrp="1"/>
          </p:cNvSpPr>
          <p:nvPr>
            <p:ph type="sldNum" sz="quarter" idx="10"/>
          </p:nvPr>
        </p:nvSpPr>
        <p:spPr/>
        <p:txBody>
          <a:bodyPr/>
          <a:lstStyle/>
          <a:p>
            <a:pPr>
              <a:defRPr/>
            </a:pPr>
            <a:fld id="{34EC5CC5-FB2E-4062-9896-0A4773104BD2}" type="slidenum">
              <a:rPr lang="en-US" smtClean="0"/>
              <a:pPr>
                <a:defRPr/>
              </a:pPr>
              <a:t>14</a:t>
            </a:fld>
            <a:endParaRPr lang="en-US" dirty="0"/>
          </a:p>
        </p:txBody>
      </p:sp>
    </p:spTree>
    <p:extLst>
      <p:ext uri="{BB962C8B-B14F-4D97-AF65-F5344CB8AC3E}">
        <p14:creationId xmlns:p14="http://schemas.microsoft.com/office/powerpoint/2010/main" val="2116330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LIRP can be used in many ways and there are many different applications.  Here are several success stories that we have recently seen.  (review details on the slide)</a:t>
            </a:r>
          </a:p>
        </p:txBody>
      </p:sp>
      <p:sp>
        <p:nvSpPr>
          <p:cNvPr id="4" name="Slide Number Placeholder 3"/>
          <p:cNvSpPr>
            <a:spLocks noGrp="1"/>
          </p:cNvSpPr>
          <p:nvPr>
            <p:ph type="sldNum" sz="quarter" idx="5"/>
          </p:nvPr>
        </p:nvSpPr>
        <p:spPr/>
        <p:txBody>
          <a:bodyPr/>
          <a:lstStyle/>
          <a:p>
            <a:fld id="{B11B6F30-266E-4527-ADBF-DC73D0A1E5F3}" type="slidenum">
              <a:rPr lang="en-US" smtClean="0"/>
              <a:pPr/>
              <a:t>15</a:t>
            </a:fld>
            <a:endParaRPr lang="en-US" dirty="0"/>
          </a:p>
        </p:txBody>
      </p:sp>
    </p:spTree>
    <p:extLst>
      <p:ext uri="{BB962C8B-B14F-4D97-AF65-F5344CB8AC3E}">
        <p14:creationId xmlns:p14="http://schemas.microsoft.com/office/powerpoint/2010/main" val="779035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client profile</a:t>
            </a:r>
          </a:p>
        </p:txBody>
      </p:sp>
      <p:sp>
        <p:nvSpPr>
          <p:cNvPr id="4" name="Slide Number Placeholder 3"/>
          <p:cNvSpPr>
            <a:spLocks noGrp="1"/>
          </p:cNvSpPr>
          <p:nvPr>
            <p:ph type="sldNum" sz="quarter" idx="10"/>
          </p:nvPr>
        </p:nvSpPr>
        <p:spPr/>
        <p:txBody>
          <a:bodyPr/>
          <a:lstStyle/>
          <a:p>
            <a:pPr>
              <a:defRPr/>
            </a:pPr>
            <a:fld id="{34EC5CC5-FB2E-4062-9896-0A4773104BD2}" type="slidenum">
              <a:rPr lang="en-US" smtClean="0"/>
              <a:pPr>
                <a:defRPr/>
              </a:pPr>
              <a:t>16</a:t>
            </a:fld>
            <a:endParaRPr lang="en-US" dirty="0"/>
          </a:p>
        </p:txBody>
      </p:sp>
    </p:spTree>
    <p:extLst>
      <p:ext uri="{BB962C8B-B14F-4D97-AF65-F5344CB8AC3E}">
        <p14:creationId xmlns:p14="http://schemas.microsoft.com/office/powerpoint/2010/main" val="2116330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historical activity metrics (go over details on slide)</a:t>
            </a:r>
          </a:p>
        </p:txBody>
      </p:sp>
      <p:sp>
        <p:nvSpPr>
          <p:cNvPr id="4" name="Slide Number Placeholder 3"/>
          <p:cNvSpPr>
            <a:spLocks noGrp="1"/>
          </p:cNvSpPr>
          <p:nvPr>
            <p:ph type="sldNum" sz="quarter" idx="5"/>
          </p:nvPr>
        </p:nvSpPr>
        <p:spPr/>
        <p:txBody>
          <a:bodyPr/>
          <a:lstStyle/>
          <a:p>
            <a:fld id="{2DC5528C-B2E1-5B49-9B1D-A63B15224057}" type="slidenum">
              <a:rPr lang="en-US" smtClean="0"/>
              <a:t>18</a:t>
            </a:fld>
            <a:endParaRPr lang="en-US" dirty="0"/>
          </a:p>
        </p:txBody>
      </p:sp>
    </p:spTree>
    <p:extLst>
      <p:ext uri="{BB962C8B-B14F-4D97-AF65-F5344CB8AC3E}">
        <p14:creationId xmlns:p14="http://schemas.microsoft.com/office/powerpoint/2010/main" val="1453356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Historically, given the sample provided on the previous slide, let’s take a look at the outcome (review slide)</a:t>
            </a:r>
          </a:p>
        </p:txBody>
      </p:sp>
      <p:sp>
        <p:nvSpPr>
          <p:cNvPr id="4" name="Slide Number Placeholder 3"/>
          <p:cNvSpPr>
            <a:spLocks noGrp="1"/>
          </p:cNvSpPr>
          <p:nvPr>
            <p:ph type="sldNum" sz="quarter" idx="5"/>
          </p:nvPr>
        </p:nvSpPr>
        <p:spPr/>
        <p:txBody>
          <a:bodyPr/>
          <a:lstStyle/>
          <a:p>
            <a:fld id="{B11B6F30-266E-4527-ADBF-DC73D0A1E5F3}" type="slidenum">
              <a:rPr lang="en-US" smtClean="0"/>
              <a:pPr/>
              <a:t>19</a:t>
            </a:fld>
            <a:endParaRPr lang="en-US" dirty="0"/>
          </a:p>
        </p:txBody>
      </p:sp>
    </p:spTree>
    <p:extLst>
      <p:ext uri="{BB962C8B-B14F-4D97-AF65-F5344CB8AC3E}">
        <p14:creationId xmlns:p14="http://schemas.microsoft.com/office/powerpoint/2010/main" val="21460836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1B6F30-266E-4527-ADBF-DC73D0A1E5F3}" type="slidenum">
              <a:rPr lang="en-US" smtClean="0"/>
              <a:pPr/>
              <a:t>20</a:t>
            </a:fld>
            <a:endParaRPr lang="en-US" dirty="0"/>
          </a:p>
        </p:txBody>
      </p:sp>
    </p:spTree>
    <p:extLst>
      <p:ext uri="{BB962C8B-B14F-4D97-AF65-F5344CB8AC3E}">
        <p14:creationId xmlns:p14="http://schemas.microsoft.com/office/powerpoint/2010/main" val="167116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FA8D3D-1A18-4906-AB7A-1D150BF12A8C}" type="slidenum">
              <a:rPr lang="en-US" smtClean="0"/>
              <a:t>2</a:t>
            </a:fld>
            <a:endParaRPr lang="en-US" dirty="0"/>
          </a:p>
        </p:txBody>
      </p:sp>
    </p:spTree>
    <p:extLst>
      <p:ext uri="{BB962C8B-B14F-4D97-AF65-F5344CB8AC3E}">
        <p14:creationId xmlns:p14="http://schemas.microsoft.com/office/powerpoint/2010/main" val="3495793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2037"/>
          </a:xfrm>
        </p:spPr>
      </p:sp>
      <p:sp>
        <p:nvSpPr>
          <p:cNvPr id="3" name="Notes Placeholder 2"/>
          <p:cNvSpPr>
            <a:spLocks noGrp="1"/>
          </p:cNvSpPr>
          <p:nvPr>
            <p:ph type="body" idx="1"/>
          </p:nvPr>
        </p:nvSpPr>
        <p:spPr/>
        <p:txBody>
          <a:bodyPr/>
          <a:lstStyle/>
          <a:p>
            <a:pPr marL="242814" indent="-242814" defTabSz="957468">
              <a:buFontTx/>
              <a:buAutoNum type="arabicParenR"/>
              <a:defRPr/>
            </a:pPr>
            <a:r>
              <a:rPr lang="en-US" sz="1000" dirty="0"/>
              <a:t>What are the taxations of various retirement accounts?</a:t>
            </a:r>
          </a:p>
          <a:p>
            <a:pPr marL="242814" indent="-242814" defTabSz="957468">
              <a:buFontTx/>
              <a:buAutoNum type="arabicParenR"/>
              <a:defRPr/>
            </a:pPr>
            <a:r>
              <a:rPr lang="en-US" sz="1000" dirty="0"/>
              <a:t>What are the advantages of diversifying with cash value life insurance/Life Insurance Retirement Plan (LIRP)?</a:t>
            </a:r>
          </a:p>
          <a:p>
            <a:pPr marL="242814" indent="-242814" defTabSz="957468">
              <a:buFontTx/>
              <a:buAutoNum type="arabicParenR"/>
              <a:defRPr/>
            </a:pPr>
            <a:r>
              <a:rPr lang="en-US" sz="1000" dirty="0"/>
              <a:t>What does an ideal client look like and how does the diversification strategy work for them?</a:t>
            </a:r>
          </a:p>
          <a:p>
            <a:pPr marL="242814" indent="-242814" defTabSz="957468">
              <a:buFontTx/>
              <a:buAutoNum type="arabicParenR"/>
              <a:defRPr/>
            </a:pPr>
            <a:r>
              <a:rPr lang="en-US" sz="1000" dirty="0"/>
              <a:t>What marketing resources are available?</a:t>
            </a:r>
          </a:p>
        </p:txBody>
      </p:sp>
      <p:sp>
        <p:nvSpPr>
          <p:cNvPr id="4" name="Slide Number Placeholder 3"/>
          <p:cNvSpPr>
            <a:spLocks noGrp="1"/>
          </p:cNvSpPr>
          <p:nvPr>
            <p:ph type="sldNum" sz="quarter" idx="10"/>
          </p:nvPr>
        </p:nvSpPr>
        <p:spPr/>
        <p:txBody>
          <a:bodyPr/>
          <a:lstStyle/>
          <a:p>
            <a:fld id="{B11B6F30-266E-4527-ADBF-DC73D0A1E5F3}" type="slidenum">
              <a:rPr lang="en-US" smtClean="0"/>
              <a:pPr/>
              <a:t>3</a:t>
            </a:fld>
            <a:endParaRPr lang="en-US" dirty="0"/>
          </a:p>
        </p:txBody>
      </p:sp>
    </p:spTree>
    <p:extLst>
      <p:ext uri="{BB962C8B-B14F-4D97-AF65-F5344CB8AC3E}">
        <p14:creationId xmlns:p14="http://schemas.microsoft.com/office/powerpoint/2010/main" val="36974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2037"/>
          </a:xfrm>
        </p:spPr>
      </p:sp>
      <p:sp>
        <p:nvSpPr>
          <p:cNvPr id="3" name="Notes Placeholder 2"/>
          <p:cNvSpPr>
            <a:spLocks noGrp="1"/>
          </p:cNvSpPr>
          <p:nvPr>
            <p:ph type="body" idx="1"/>
          </p:nvPr>
        </p:nvSpPr>
        <p:spPr/>
        <p:txBody>
          <a:bodyPr>
            <a:normAutofit/>
          </a:bodyPr>
          <a:lstStyle/>
          <a:p>
            <a:pPr defTabSz="957468">
              <a:defRPr/>
            </a:pPr>
            <a:r>
              <a:rPr lang="en-US" sz="1000" dirty="0"/>
              <a:t>Pre-Tax (examples include: Qualified plans, 401(k)s, IRAs, profit-sharing, etc.)</a:t>
            </a:r>
          </a:p>
          <a:p>
            <a:pPr marL="179525" indent="-179525">
              <a:buFont typeface="Arial" panose="020B0604020202020204" pitchFamily="34" charset="0"/>
              <a:buChar char="•"/>
            </a:pPr>
            <a:r>
              <a:rPr lang="en-US" sz="1000" dirty="0"/>
              <a:t>Pre-tax dollars</a:t>
            </a:r>
          </a:p>
          <a:p>
            <a:pPr marL="179525" indent="-179525">
              <a:buFont typeface="Arial" panose="020B0604020202020204" pitchFamily="34" charset="0"/>
              <a:buChar char="•"/>
            </a:pPr>
            <a:r>
              <a:rPr lang="en-US" sz="1000" dirty="0"/>
              <a:t>Distributions are ordinary income</a:t>
            </a:r>
          </a:p>
          <a:p>
            <a:pPr marL="179525" indent="-179525">
              <a:buFont typeface="Arial" panose="020B0604020202020204" pitchFamily="34" charset="0"/>
              <a:buChar char="•"/>
            </a:pPr>
            <a:r>
              <a:rPr lang="en-US" sz="1000" dirty="0"/>
              <a:t>Growth is tax-deferred</a:t>
            </a:r>
          </a:p>
          <a:p>
            <a:pPr marL="179525" indent="-179525">
              <a:buFont typeface="Arial" panose="020B0604020202020204" pitchFamily="34" charset="0"/>
              <a:buChar char="•"/>
            </a:pPr>
            <a:r>
              <a:rPr lang="en-US" sz="1000" dirty="0"/>
              <a:t>Consideration: withdrawal penalties before age 59 ½; required at 70 ½</a:t>
            </a:r>
          </a:p>
          <a:p>
            <a:endParaRPr lang="en-US" sz="1000" dirty="0"/>
          </a:p>
          <a:p>
            <a:pPr defTabSz="957468">
              <a:defRPr/>
            </a:pPr>
            <a:r>
              <a:rPr lang="en-US" sz="1000" dirty="0"/>
              <a:t>Taxable (examples include: Mutual funds, stocks, bonds, real estate, etc.)</a:t>
            </a:r>
          </a:p>
          <a:p>
            <a:pPr marL="179525" indent="-179525">
              <a:buFont typeface="Arial" panose="020B0604020202020204" pitchFamily="34" charset="0"/>
              <a:buChar char="•"/>
            </a:pPr>
            <a:r>
              <a:rPr lang="en-US" sz="1000" dirty="0"/>
              <a:t>After-tax dollars</a:t>
            </a:r>
          </a:p>
          <a:p>
            <a:pPr marL="179525" indent="-179525">
              <a:buFont typeface="Arial" panose="020B0604020202020204" pitchFamily="34" charset="0"/>
              <a:buChar char="•"/>
            </a:pPr>
            <a:r>
              <a:rPr lang="en-US" sz="1000" dirty="0"/>
              <a:t>Distributions are ordinary income and capital gains</a:t>
            </a:r>
          </a:p>
          <a:p>
            <a:pPr marL="179525" indent="-179525">
              <a:buFont typeface="Arial" panose="020B0604020202020204" pitchFamily="34" charset="0"/>
              <a:buChar char="•"/>
            </a:pPr>
            <a:r>
              <a:rPr lang="en-US" sz="1000" dirty="0"/>
              <a:t>Growth is taxed as ordinary income and capital gains</a:t>
            </a:r>
          </a:p>
          <a:p>
            <a:pPr marL="179525" indent="-179525">
              <a:buFont typeface="Arial" panose="020B0604020202020204" pitchFamily="34" charset="0"/>
              <a:buChar char="•"/>
            </a:pPr>
            <a:r>
              <a:rPr lang="en-US" sz="1000" dirty="0"/>
              <a:t>Consideration: no contribution limits</a:t>
            </a:r>
          </a:p>
          <a:p>
            <a:endParaRPr lang="en-US" sz="1000" dirty="0"/>
          </a:p>
          <a:p>
            <a:pPr defTabSz="957468">
              <a:defRPr/>
            </a:pPr>
            <a:r>
              <a:rPr lang="en-US" sz="1000" dirty="0"/>
              <a:t>Tax Advantaged (examples include: Municipal bonds, Roth IRAs, cash value life insurance)</a:t>
            </a:r>
          </a:p>
          <a:p>
            <a:pPr marL="179525" indent="-179525">
              <a:buFont typeface="Arial" panose="020B0604020202020204" pitchFamily="34" charset="0"/>
              <a:buChar char="•"/>
            </a:pPr>
            <a:r>
              <a:rPr lang="en-US" sz="1000" dirty="0"/>
              <a:t>After-tax dollars</a:t>
            </a:r>
          </a:p>
          <a:p>
            <a:pPr marL="179525" indent="-179525">
              <a:buFont typeface="Arial" panose="020B0604020202020204" pitchFamily="34" charset="0"/>
              <a:buChar char="•"/>
            </a:pPr>
            <a:r>
              <a:rPr lang="en-US" sz="1000" dirty="0"/>
              <a:t>Distributions are tax-free</a:t>
            </a:r>
          </a:p>
          <a:p>
            <a:pPr marL="179525" indent="-179525">
              <a:buFont typeface="Arial" panose="020B0604020202020204" pitchFamily="34" charset="0"/>
              <a:buChar char="•"/>
            </a:pPr>
            <a:r>
              <a:rPr lang="en-US" sz="1000" dirty="0"/>
              <a:t>Growth is tax-deferred</a:t>
            </a:r>
          </a:p>
          <a:p>
            <a:pPr marL="179525" indent="-179525">
              <a:buFont typeface="Arial" panose="020B0604020202020204" pitchFamily="34" charset="0"/>
              <a:buChar char="•"/>
            </a:pPr>
            <a:r>
              <a:rPr lang="en-US" sz="1000" dirty="0"/>
              <a:t>Consideration: Roth has withdrawal penalties before 59 ½ and contribution limits; Life insurance provides a tax-free death benefit</a:t>
            </a:r>
          </a:p>
          <a:p>
            <a:pPr marL="179525" indent="-179525">
              <a:buFont typeface="Arial" panose="020B0604020202020204" pitchFamily="34" charset="0"/>
              <a:buChar char="•"/>
            </a:pPr>
            <a:endParaRPr lang="en-US" sz="1000" dirty="0"/>
          </a:p>
          <a:p>
            <a:pPr marL="179525" indent="-179525">
              <a:buFont typeface="Arial" panose="020B0604020202020204" pitchFamily="34" charset="0"/>
              <a:buChar char="•"/>
            </a:pPr>
            <a:endParaRPr lang="en-US" sz="1000" dirty="0"/>
          </a:p>
        </p:txBody>
      </p:sp>
      <p:sp>
        <p:nvSpPr>
          <p:cNvPr id="4" name="Slide Number Placeholder 3"/>
          <p:cNvSpPr>
            <a:spLocks noGrp="1"/>
          </p:cNvSpPr>
          <p:nvPr>
            <p:ph type="sldNum" sz="quarter" idx="10"/>
          </p:nvPr>
        </p:nvSpPr>
        <p:spPr/>
        <p:txBody>
          <a:bodyPr/>
          <a:lstStyle/>
          <a:p>
            <a:fld id="{B11B6F30-266E-4527-ADBF-DC73D0A1E5F3}" type="slidenum">
              <a:rPr lang="en-US" smtClean="0"/>
              <a:pPr/>
              <a:t>4</a:t>
            </a:fld>
            <a:endParaRPr lang="en-US" dirty="0"/>
          </a:p>
        </p:txBody>
      </p:sp>
    </p:spTree>
    <p:extLst>
      <p:ext uri="{BB962C8B-B14F-4D97-AF65-F5344CB8AC3E}">
        <p14:creationId xmlns:p14="http://schemas.microsoft.com/office/powerpoint/2010/main" val="2220265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2037"/>
          </a:xfrm>
        </p:spPr>
      </p:sp>
      <p:sp>
        <p:nvSpPr>
          <p:cNvPr id="3" name="Notes Placeholder 2"/>
          <p:cNvSpPr>
            <a:spLocks noGrp="1"/>
          </p:cNvSpPr>
          <p:nvPr>
            <p:ph type="body" idx="1"/>
          </p:nvPr>
        </p:nvSpPr>
        <p:spPr/>
        <p:txBody>
          <a:bodyPr/>
          <a:lstStyle/>
          <a:p>
            <a:pPr defTabSz="957468">
              <a:defRPr/>
            </a:pPr>
            <a:r>
              <a:rPr lang="en-US" sz="1000" dirty="0"/>
              <a:t>Why is tax diversification so important? Let’s take a general look at a retired</a:t>
            </a:r>
            <a:r>
              <a:rPr lang="en-US" sz="1000" baseline="0" dirty="0"/>
              <a:t> couple, withdrawing $120,000/yr., at a 32% tax rate and 18.8% capital gains rate</a:t>
            </a:r>
            <a:r>
              <a:rPr lang="en-US" sz="1000" dirty="0"/>
              <a:t>. (go through the various</a:t>
            </a:r>
            <a:r>
              <a:rPr lang="en-US" sz="1000" baseline="0" dirty="0"/>
              <a:t> diversification strategies).</a:t>
            </a:r>
            <a:endParaRPr lang="en-US" sz="1000" dirty="0"/>
          </a:p>
        </p:txBody>
      </p:sp>
      <p:sp>
        <p:nvSpPr>
          <p:cNvPr id="4" name="Slide Number Placeholder 3"/>
          <p:cNvSpPr>
            <a:spLocks noGrp="1"/>
          </p:cNvSpPr>
          <p:nvPr>
            <p:ph type="sldNum" sz="quarter" idx="10"/>
          </p:nvPr>
        </p:nvSpPr>
        <p:spPr/>
        <p:txBody>
          <a:bodyPr/>
          <a:lstStyle/>
          <a:p>
            <a:fld id="{B11B6F30-266E-4527-ADBF-DC73D0A1E5F3}" type="slidenum">
              <a:rPr lang="en-US" smtClean="0"/>
              <a:pPr/>
              <a:t>5</a:t>
            </a:fld>
            <a:endParaRPr lang="en-US" dirty="0"/>
          </a:p>
        </p:txBody>
      </p:sp>
    </p:spTree>
    <p:extLst>
      <p:ext uri="{BB962C8B-B14F-4D97-AF65-F5344CB8AC3E}">
        <p14:creationId xmlns:p14="http://schemas.microsoft.com/office/powerpoint/2010/main" val="598747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D968F3-5045-4D55-9ADE-1C478E04140F}" type="slidenum">
              <a:rPr lang="en-US"/>
              <a:pPr fontAlgn="base">
                <a:spcBef>
                  <a:spcPct val="0"/>
                </a:spcBef>
                <a:spcAft>
                  <a:spcPct val="0"/>
                </a:spcAft>
              </a:pPr>
              <a:t>6</a:t>
            </a:fld>
            <a:endParaRPr lang="en-US" dirty="0"/>
          </a:p>
        </p:txBody>
      </p:sp>
      <p:sp>
        <p:nvSpPr>
          <p:cNvPr id="70659" name="Rectangle 2"/>
          <p:cNvSpPr>
            <a:spLocks noGrp="1" noRot="1" noChangeAspect="1" noChangeArrowheads="1" noTextEdit="1"/>
          </p:cNvSpPr>
          <p:nvPr>
            <p:ph type="sldImg"/>
          </p:nvPr>
        </p:nvSpPr>
        <p:spPr bwMode="auto">
          <a:xfrm>
            <a:off x="457200" y="719138"/>
            <a:ext cx="6400800" cy="3602037"/>
          </a:xfrm>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z="1000" dirty="0"/>
              <a:t>Let’s review some of the advantages of a Life Insurance Retirement Plan (LIRP). (go through items on slide)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115000"/>
              </a:lnSpc>
              <a:spcBef>
                <a:spcPct val="0"/>
              </a:spcBef>
            </a:pPr>
            <a:r>
              <a:rPr lang="en-US" altLang="en-US" sz="1200" dirty="0">
                <a:latin typeface="Arial" pitchFamily="34" charset="0"/>
                <a:ea typeface="ＭＳ Ｐゴシック" pitchFamily="34" charset="-128"/>
                <a:cs typeface="Arial" pitchFamily="34" charset="0"/>
              </a:rPr>
              <a:t>So when a client takes income out of traditional retirement assets their tax expense increases. Why? A progressive tax structure and reduced availability of credits and deductions. An increase in income also increases taxes on Social Security benefits, lowering their net benefit. And an increase in income can also increase premiums paid for Medicare, up to triple.</a:t>
            </a:r>
          </a:p>
          <a:p>
            <a:pPr eaLnBrk="1" hangingPunct="1">
              <a:lnSpc>
                <a:spcPct val="115000"/>
              </a:lnSpc>
              <a:spcBef>
                <a:spcPct val="0"/>
              </a:spcBef>
            </a:pPr>
            <a:endParaRPr lang="en-US" altLang="en-US" sz="1200" dirty="0">
              <a:latin typeface="Arial" pitchFamily="34" charset="0"/>
              <a:ea typeface="ＭＳ Ｐゴシック" pitchFamily="34" charset="-128"/>
              <a:cs typeface="Arial" pitchFamily="34" charset="0"/>
            </a:endParaRPr>
          </a:p>
          <a:p>
            <a:pPr eaLnBrk="1" hangingPunct="1">
              <a:lnSpc>
                <a:spcPct val="115000"/>
              </a:lnSpc>
              <a:spcBef>
                <a:spcPct val="0"/>
              </a:spcBef>
            </a:pPr>
            <a:r>
              <a:rPr lang="en-US" altLang="en-US" sz="1200" dirty="0">
                <a:latin typeface="Arial" pitchFamily="34" charset="0"/>
                <a:ea typeface="ＭＳ Ｐゴシック" pitchFamily="34" charset="-128"/>
                <a:cs typeface="Arial" pitchFamily="34" charset="0"/>
              </a:rPr>
              <a:t>A greater tax expense, lower Social Security benefit, and higher Medicare premiums… all due to an increase in income.</a:t>
            </a:r>
          </a:p>
          <a:p>
            <a:pPr eaLnBrk="1" hangingPunct="1">
              <a:lnSpc>
                <a:spcPct val="115000"/>
              </a:lnSpc>
              <a:spcBef>
                <a:spcPct val="0"/>
              </a:spcBef>
            </a:pPr>
            <a:endParaRPr lang="en-US" altLang="en-US" sz="1200" dirty="0">
              <a:latin typeface="Arial" pitchFamily="34" charset="0"/>
              <a:ea typeface="ＭＳ Ｐゴシック" pitchFamily="34" charset="-128"/>
              <a:cs typeface="Arial" pitchFamily="34" charset="0"/>
            </a:endParaRPr>
          </a:p>
          <a:p>
            <a:pPr eaLnBrk="1" hangingPunct="1">
              <a:lnSpc>
                <a:spcPct val="115000"/>
              </a:lnSpc>
              <a:spcBef>
                <a:spcPct val="0"/>
              </a:spcBef>
            </a:pPr>
            <a:endParaRPr lang="en-US" altLang="en-US" sz="1200" dirty="0">
              <a:latin typeface="Arial" pitchFamily="34" charset="0"/>
              <a:ea typeface="ＭＳ Ｐゴシック" pitchFamily="34" charset="-128"/>
              <a:cs typeface="Arial" pitchFamily="34" charset="0"/>
            </a:endParaRPr>
          </a:p>
        </p:txBody>
      </p:sp>
      <p:sp>
        <p:nvSpPr>
          <p:cNvPr id="4" name="Slide Number Placeholder 3"/>
          <p:cNvSpPr>
            <a:spLocks noGrp="1"/>
          </p:cNvSpPr>
          <p:nvPr>
            <p:ph type="sldNum" sz="quarter" idx="10"/>
          </p:nvPr>
        </p:nvSpPr>
        <p:spPr/>
        <p:txBody>
          <a:bodyPr/>
          <a:lstStyle/>
          <a:p>
            <a:pPr>
              <a:defRPr/>
            </a:pPr>
            <a:fld id="{34EC5CC5-FB2E-4062-9896-0A4773104BD2}" type="slidenum">
              <a:rPr lang="en-US" smtClean="0"/>
              <a:pPr>
                <a:defRPr/>
              </a:pPr>
              <a:t>7</a:t>
            </a:fld>
            <a:endParaRPr lang="en-US" dirty="0"/>
          </a:p>
        </p:txBody>
      </p:sp>
    </p:spTree>
    <p:extLst>
      <p:ext uri="{BB962C8B-B14F-4D97-AF65-F5344CB8AC3E}">
        <p14:creationId xmlns:p14="http://schemas.microsoft.com/office/powerpoint/2010/main" val="2116330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lnSpc>
                <a:spcPct val="115000"/>
              </a:lnSpc>
              <a:spcBef>
                <a:spcPts val="0"/>
              </a:spcBef>
              <a:spcAft>
                <a:spcPts val="0"/>
              </a:spcAft>
              <a:defRPr/>
            </a:pPr>
            <a:r>
              <a:rPr lang="en-US" altLang="en-US" sz="1200" kern="1200" dirty="0">
                <a:solidFill>
                  <a:schemeClr val="tx1"/>
                </a:solidFill>
                <a:latin typeface="+mn-lt"/>
                <a:ea typeface="ＭＳ Ｐゴシック" panose="020B0600070205080204" pitchFamily="34" charset="-128"/>
                <a:cs typeface="Arial" panose="020B0604020202020204" pitchFamily="34" charset="0"/>
              </a:rPr>
              <a:t>So if income taken from traditional retirement assets can increase your client’s tax expense and affect the cost of, or access to, government programs like Social Security and Medicare… how does &lt;CLICK&gt;Cash flow from a properly designed life insurance policy affect their tax expense and government programs?</a:t>
            </a:r>
          </a:p>
          <a:p>
            <a:pPr eaLnBrk="1" fontAlgn="auto" hangingPunct="1">
              <a:lnSpc>
                <a:spcPct val="115000"/>
              </a:lnSpc>
              <a:spcBef>
                <a:spcPts val="0"/>
              </a:spcBef>
              <a:spcAft>
                <a:spcPts val="0"/>
              </a:spcAft>
              <a:defRPr/>
            </a:pPr>
            <a:endParaRPr lang="en-US" altLang="en-US" sz="1200" kern="1200" dirty="0">
              <a:solidFill>
                <a:schemeClr val="tx1"/>
              </a:solidFill>
              <a:latin typeface="+mn-lt"/>
              <a:ea typeface="ＭＳ Ｐゴシック" panose="020B0600070205080204" pitchFamily="34" charset="-128"/>
              <a:cs typeface="Arial" panose="020B0604020202020204" pitchFamily="34" charset="0"/>
            </a:endParaRPr>
          </a:p>
          <a:p>
            <a:pPr eaLnBrk="1" fontAlgn="auto" hangingPunct="1">
              <a:lnSpc>
                <a:spcPct val="115000"/>
              </a:lnSpc>
              <a:spcBef>
                <a:spcPts val="0"/>
              </a:spcBef>
              <a:spcAft>
                <a:spcPts val="0"/>
              </a:spcAft>
              <a:defRPr/>
            </a:pPr>
            <a:r>
              <a:rPr lang="en-US" altLang="en-US" sz="1200" kern="1200" dirty="0">
                <a:solidFill>
                  <a:schemeClr val="tx1"/>
                </a:solidFill>
                <a:latin typeface="+mn-lt"/>
                <a:ea typeface="ＭＳ Ｐゴシック" panose="020B0600070205080204" pitchFamily="34" charset="-128"/>
                <a:cs typeface="Arial" panose="020B0604020202020204" pitchFamily="34" charset="0"/>
              </a:rPr>
              <a:t>As we just saw, under current law cash flow from a properly designed life insurance policy is not reportable as income, so it has zero affect on how much the policyholder pays in taxes, how much they receive in Social Security benefits and how much they pay for Medicare premiums.</a:t>
            </a:r>
          </a:p>
          <a:p>
            <a:endParaRPr lang="en-US" dirty="0"/>
          </a:p>
        </p:txBody>
      </p:sp>
      <p:sp>
        <p:nvSpPr>
          <p:cNvPr id="4" name="Slide Number Placeholder 3"/>
          <p:cNvSpPr>
            <a:spLocks noGrp="1"/>
          </p:cNvSpPr>
          <p:nvPr>
            <p:ph type="sldNum" sz="quarter" idx="10"/>
          </p:nvPr>
        </p:nvSpPr>
        <p:spPr/>
        <p:txBody>
          <a:bodyPr/>
          <a:lstStyle/>
          <a:p>
            <a:pPr>
              <a:defRPr/>
            </a:pPr>
            <a:fld id="{34EC5CC5-FB2E-4062-9896-0A4773104BD2}" type="slidenum">
              <a:rPr lang="en-US" smtClean="0"/>
              <a:pPr>
                <a:defRPr/>
              </a:pPr>
              <a:t>8</a:t>
            </a:fld>
            <a:endParaRPr lang="en-US" dirty="0"/>
          </a:p>
        </p:txBody>
      </p:sp>
    </p:spTree>
    <p:extLst>
      <p:ext uri="{BB962C8B-B14F-4D97-AF65-F5344CB8AC3E}">
        <p14:creationId xmlns:p14="http://schemas.microsoft.com/office/powerpoint/2010/main" val="2116330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D968F3-5045-4D55-9ADE-1C478E04140F}" type="slidenum">
              <a:rPr lang="en-US"/>
              <a:pPr fontAlgn="base">
                <a:spcBef>
                  <a:spcPct val="0"/>
                </a:spcBef>
                <a:spcAft>
                  <a:spcPct val="0"/>
                </a:spcAft>
              </a:pPr>
              <a:t>9</a:t>
            </a:fld>
            <a:endParaRPr lang="en-US" dirty="0"/>
          </a:p>
        </p:txBody>
      </p:sp>
      <p:sp>
        <p:nvSpPr>
          <p:cNvPr id="70659" name="Rectangle 2"/>
          <p:cNvSpPr>
            <a:spLocks noGrp="1" noRot="1" noChangeAspect="1" noChangeArrowheads="1" noTextEdit="1"/>
          </p:cNvSpPr>
          <p:nvPr>
            <p:ph type="sldImg"/>
          </p:nvPr>
        </p:nvSpPr>
        <p:spPr bwMode="auto">
          <a:xfrm>
            <a:off x="457200" y="719138"/>
            <a:ext cx="6400800" cy="3602037"/>
          </a:xfrm>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1000" b="1" dirty="0"/>
              <a:t>Profile</a:t>
            </a:r>
            <a:br>
              <a:rPr lang="en-US" sz="1000" dirty="0"/>
            </a:br>
            <a:r>
              <a:rPr lang="en-US" sz="1000" dirty="0"/>
              <a:t>Dr. and Ms. Smith are fairly young, and they are already maxing out qualified plan alternatives.  They are currently making contributions to some taxable investments for retirement, and they would like to retire in 20 years, at age 65. </a:t>
            </a:r>
            <a:r>
              <a:rPr lang="en-US" sz="1000" kern="1200" dirty="0">
                <a:solidFill>
                  <a:schemeClr val="tx1"/>
                </a:solidFill>
                <a:effectLst/>
                <a:latin typeface="+mn-lt"/>
                <a:ea typeface="+mn-ea"/>
                <a:cs typeface="+mn-cs"/>
              </a:rPr>
              <a:t>They have term coverage but would like to have permanent coverage.</a:t>
            </a:r>
            <a:endParaRPr lang="en-US" sz="800" dirty="0">
              <a:cs typeface="Arial" panose="020B0604020202020204" pitchFamily="34" charset="0"/>
            </a:endParaRPr>
          </a:p>
          <a:p>
            <a:pPr>
              <a:spcBef>
                <a:spcPct val="0"/>
              </a:spcBef>
            </a:pPr>
            <a:endParaRPr lang="en-US" sz="1000" b="1" dirty="0"/>
          </a:p>
          <a:p>
            <a:pPr>
              <a:spcBef>
                <a:spcPct val="0"/>
              </a:spcBef>
            </a:pPr>
            <a:r>
              <a:rPr lang="en-US" sz="1000" b="1" dirty="0"/>
              <a:t>Client Goal Discovery</a:t>
            </a:r>
            <a:br>
              <a:rPr lang="en-US" sz="1000" dirty="0"/>
            </a:br>
            <a:r>
              <a:rPr lang="en-US" sz="1000" dirty="0">
                <a:cs typeface="Arial" panose="020B0604020202020204" pitchFamily="34" charset="0"/>
              </a:rPr>
              <a:t>The Smiths want to retire comfortably; prefer tax deferred growth and not pay current income taxes; they like the idea of diversification amongst their assets – don’t want to put all of their eggs in one basket; they want tax advantaged distributions, if possible, at retirement and the ability to access the funds in case of an emergency or early retirement.</a:t>
            </a:r>
          </a:p>
          <a:p>
            <a:pPr>
              <a:spcBef>
                <a:spcPct val="0"/>
              </a:spcBef>
            </a:pPr>
            <a:endParaRPr lang="en-US" sz="1000" dirty="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1">
    <p:bg>
      <p:bgPr>
        <a:solidFill>
          <a:schemeClr val="bg1"/>
        </a:solidFill>
        <a:effectLst/>
      </p:bgPr>
    </p:bg>
    <p:spTree>
      <p:nvGrpSpPr>
        <p:cNvPr id="1" name=""/>
        <p:cNvGrpSpPr/>
        <p:nvPr/>
      </p:nvGrpSpPr>
      <p:grpSpPr>
        <a:xfrm>
          <a:off x="0" y="0"/>
          <a:ext cx="0" cy="0"/>
          <a:chOff x="0" y="0"/>
          <a:chExt cx="0" cy="0"/>
        </a:xfrm>
      </p:grpSpPr>
      <p:sp>
        <p:nvSpPr>
          <p:cNvPr id="45" name="Freeform 44">
            <a:extLst>
              <a:ext uri="{FF2B5EF4-FFF2-40B4-BE49-F238E27FC236}">
                <a16:creationId xmlns:a16="http://schemas.microsoft.com/office/drawing/2014/main" id="{54A15F3D-7997-6649-9286-E9BB8C3BEAD7}"/>
              </a:ext>
            </a:extLst>
          </p:cNvPr>
          <p:cNvSpPr/>
          <p:nvPr/>
        </p:nvSpPr>
        <p:spPr>
          <a:xfrm>
            <a:off x="0" y="0"/>
            <a:ext cx="11824098" cy="5547360"/>
          </a:xfrm>
          <a:custGeom>
            <a:avLst/>
            <a:gdLst>
              <a:gd name="connsiteX0" fmla="*/ 0 w 11784013"/>
              <a:gd name="connsiteY0" fmla="*/ 0 h 5528554"/>
              <a:gd name="connsiteX1" fmla="*/ 11784013 w 11784013"/>
              <a:gd name="connsiteY1" fmla="*/ 0 h 5528554"/>
              <a:gd name="connsiteX2" fmla="*/ 11784013 w 11784013"/>
              <a:gd name="connsiteY2" fmla="*/ 4335474 h 5528554"/>
              <a:gd name="connsiteX3" fmla="*/ 10590933 w 11784013"/>
              <a:gd name="connsiteY3" fmla="*/ 5528554 h 5528554"/>
              <a:gd name="connsiteX4" fmla="*/ 0 w 11784013"/>
              <a:gd name="connsiteY4" fmla="*/ 5528554 h 5528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84013" h="5528554">
                <a:moveTo>
                  <a:pt x="0" y="0"/>
                </a:moveTo>
                <a:lnTo>
                  <a:pt x="11784013" y="0"/>
                </a:lnTo>
                <a:lnTo>
                  <a:pt x="11784013" y="4335474"/>
                </a:lnTo>
                <a:cubicBezTo>
                  <a:pt x="11784013" y="5081999"/>
                  <a:pt x="11335755" y="5528554"/>
                  <a:pt x="10590933" y="5528554"/>
                </a:cubicBezTo>
                <a:lnTo>
                  <a:pt x="0" y="5528554"/>
                </a:lnTo>
                <a:close/>
              </a:path>
            </a:pathLst>
          </a:custGeom>
          <a:solidFill>
            <a:schemeClr val="accent1"/>
          </a:solidFill>
          <a:ln w="85165" cap="flat">
            <a:noFill/>
            <a:prstDash val="solid"/>
            <a:miter/>
          </a:ln>
        </p:spPr>
        <p:txBody>
          <a:bodyPr rtlCol="0" anchor="ctr"/>
          <a:lstStyle/>
          <a:p>
            <a:endParaRPr lang="en-US" dirty="0"/>
          </a:p>
        </p:txBody>
      </p:sp>
      <p:sp>
        <p:nvSpPr>
          <p:cNvPr id="11" name="Title 1">
            <a:extLst>
              <a:ext uri="{FF2B5EF4-FFF2-40B4-BE49-F238E27FC236}">
                <a16:creationId xmlns:a16="http://schemas.microsoft.com/office/drawing/2014/main" id="{D7BE1DC4-168E-5D47-B850-EAA86AC9B68D}"/>
              </a:ext>
            </a:extLst>
          </p:cNvPr>
          <p:cNvSpPr>
            <a:spLocks noGrp="1"/>
          </p:cNvSpPr>
          <p:nvPr>
            <p:ph type="ctrTitle" hasCustomPrompt="1"/>
          </p:nvPr>
        </p:nvSpPr>
        <p:spPr>
          <a:xfrm>
            <a:off x="408401" y="1848618"/>
            <a:ext cx="9144000" cy="615688"/>
          </a:xfrm>
        </p:spPr>
        <p:txBody>
          <a:bodyPr anchor="t">
            <a:noAutofit/>
          </a:bodyPr>
          <a:lstStyle>
            <a:lvl1pPr algn="l">
              <a:lnSpc>
                <a:spcPct val="85000"/>
              </a:lnSpc>
              <a:defRPr sz="4400">
                <a:solidFill>
                  <a:schemeClr val="bg1"/>
                </a:solidFill>
              </a:defRPr>
            </a:lvl1pPr>
          </a:lstStyle>
          <a:p>
            <a:r>
              <a:rPr lang="en-GB" dirty="0" err="1"/>
              <a:t>Truist</a:t>
            </a:r>
            <a:r>
              <a:rPr lang="en-GB" dirty="0"/>
              <a:t> presentation title here</a:t>
            </a:r>
            <a:endParaRPr lang="en-US" dirty="0"/>
          </a:p>
        </p:txBody>
      </p:sp>
      <p:sp>
        <p:nvSpPr>
          <p:cNvPr id="12" name="Subtitle 2">
            <a:extLst>
              <a:ext uri="{FF2B5EF4-FFF2-40B4-BE49-F238E27FC236}">
                <a16:creationId xmlns:a16="http://schemas.microsoft.com/office/drawing/2014/main" id="{EE718A43-E260-6046-887E-9DF310164395}"/>
              </a:ext>
            </a:extLst>
          </p:cNvPr>
          <p:cNvSpPr>
            <a:spLocks noGrp="1"/>
          </p:cNvSpPr>
          <p:nvPr>
            <p:ph type="subTitle" idx="1" hasCustomPrompt="1"/>
          </p:nvPr>
        </p:nvSpPr>
        <p:spPr>
          <a:xfrm>
            <a:off x="408401" y="2585909"/>
            <a:ext cx="9144000" cy="1655762"/>
          </a:xfrm>
        </p:spPr>
        <p:txBody>
          <a:bodyPr anchor="t">
            <a:normAutofit/>
          </a:bodyPr>
          <a:lstStyle>
            <a:lvl1pPr marL="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14" name="TextBox 13">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tx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98612833"/>
      </p:ext>
    </p:extLst>
  </p:cSld>
  <p:clrMapOvr>
    <a:masterClrMapping/>
  </p:clrMapOvr>
  <p:extLst mod="1">
    <p:ext uri="{DCECCB84-F9BA-43D5-87BE-67443E8EF086}">
      <p15:sldGuideLst xmlns:p15="http://schemas.microsoft.com/office/powerpoint/2012/main">
        <p15:guide id="1" orient="horz" pos="3997">
          <p15:clr>
            <a:srgbClr val="FBAE40"/>
          </p15:clr>
        </p15:guide>
        <p15:guide id="2" orient="horz" pos="300">
          <p15:clr>
            <a:srgbClr val="FBAE40"/>
          </p15:clr>
        </p15:guide>
        <p15:guide id="3" pos="302">
          <p15:clr>
            <a:srgbClr val="FBAE40"/>
          </p15:clr>
        </p15:guide>
        <p15:guide id="4" pos="737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vider 2">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A0EB424-1C0F-B846-90D1-B9B7ECFA5FD5}"/>
              </a:ext>
            </a:extLst>
          </p:cNvPr>
          <p:cNvSpPr>
            <a:spLocks noGrp="1" noChangeAspect="1"/>
          </p:cNvSpPr>
          <p:nvPr>
            <p:ph type="pic" sz="quarter" idx="24"/>
          </p:nvPr>
        </p:nvSpPr>
        <p:spPr>
          <a:xfrm>
            <a:off x="0" y="0"/>
            <a:ext cx="12192000" cy="6858000"/>
          </a:xfrm>
          <a:custGeom>
            <a:avLst/>
            <a:gdLst>
              <a:gd name="connsiteX0" fmla="*/ 7953297 w 12192000"/>
              <a:gd name="connsiteY0" fmla="*/ 368300 h 6858000"/>
              <a:gd name="connsiteX1" fmla="*/ 7564437 w 12192000"/>
              <a:gd name="connsiteY1" fmla="*/ 757160 h 6858000"/>
              <a:gd name="connsiteX2" fmla="*/ 7564437 w 12192000"/>
              <a:gd name="connsiteY2" fmla="*/ 4234973 h 6858000"/>
              <a:gd name="connsiteX3" fmla="*/ 7953297 w 12192000"/>
              <a:gd name="connsiteY3" fmla="*/ 4623833 h 6858000"/>
              <a:gd name="connsiteX4" fmla="*/ 11431665 w 12192000"/>
              <a:gd name="connsiteY4" fmla="*/ 4623833 h 6858000"/>
              <a:gd name="connsiteX5" fmla="*/ 11820528 w 12192000"/>
              <a:gd name="connsiteY5" fmla="*/ 4234973 h 6858000"/>
              <a:gd name="connsiteX6" fmla="*/ 11820528 w 12192000"/>
              <a:gd name="connsiteY6" fmla="*/ 757160 h 6858000"/>
              <a:gd name="connsiteX7" fmla="*/ 11431665 w 12192000"/>
              <a:gd name="connsiteY7" fmla="*/ 36830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7953297" y="368300"/>
                </a:moveTo>
                <a:cubicBezTo>
                  <a:pt x="7710538" y="368300"/>
                  <a:pt x="7564437" y="513846"/>
                  <a:pt x="7564437" y="757160"/>
                </a:cubicBezTo>
                <a:lnTo>
                  <a:pt x="7564437" y="4234973"/>
                </a:lnTo>
                <a:cubicBezTo>
                  <a:pt x="7564437" y="4478011"/>
                  <a:pt x="7710259" y="4623833"/>
                  <a:pt x="7953297" y="4623833"/>
                </a:cubicBezTo>
                <a:lnTo>
                  <a:pt x="11431665" y="4623833"/>
                </a:lnTo>
                <a:cubicBezTo>
                  <a:pt x="11674424" y="4623833"/>
                  <a:pt x="11820528" y="4478287"/>
                  <a:pt x="11820528" y="4234973"/>
                </a:cubicBezTo>
                <a:lnTo>
                  <a:pt x="11820528" y="757160"/>
                </a:lnTo>
                <a:cubicBezTo>
                  <a:pt x="11820528" y="514122"/>
                  <a:pt x="11674703" y="368300"/>
                  <a:pt x="11431665" y="368300"/>
                </a:cubicBezTo>
                <a:close/>
                <a:moveTo>
                  <a:pt x="0" y="0"/>
                </a:moveTo>
                <a:lnTo>
                  <a:pt x="12192000" y="0"/>
                </a:lnTo>
                <a:lnTo>
                  <a:pt x="12192000" y="6858000"/>
                </a:lnTo>
                <a:lnTo>
                  <a:pt x="0" y="6858000"/>
                </a:lnTo>
                <a:close/>
              </a:path>
            </a:pathLst>
          </a:custGeom>
          <a:solidFill>
            <a:schemeClr val="bg1">
              <a:lumMod val="85000"/>
            </a:schemeClr>
          </a:solidFill>
        </p:spPr>
        <p:txBody>
          <a:bodyPr wrap="square" anchor="t">
            <a:noAutofit/>
          </a:bodyPr>
          <a:lstStyle>
            <a:lvl1pPr marL="0" indent="0" algn="ctr">
              <a:buFontTx/>
              <a:buNone/>
              <a:defRPr sz="1050" b="1" i="0" baseline="0">
                <a:solidFill>
                  <a:srgbClr val="2D1A46"/>
                </a:solidFill>
                <a:latin typeface="Arial" panose="020B0604020202020204" pitchFamily="34" charset="0"/>
                <a:cs typeface="Arial" panose="020B0604020202020204" pitchFamily="34" charset="0"/>
              </a:defRPr>
            </a:lvl1pPr>
          </a:lstStyle>
          <a:p>
            <a:r>
              <a:rPr lang="en-US" dirty="0"/>
              <a:t>Click icon to add picture</a:t>
            </a:r>
          </a:p>
        </p:txBody>
      </p:sp>
      <p:sp>
        <p:nvSpPr>
          <p:cNvPr id="12" name="Title 1">
            <a:extLst>
              <a:ext uri="{FF2B5EF4-FFF2-40B4-BE49-F238E27FC236}">
                <a16:creationId xmlns:a16="http://schemas.microsoft.com/office/drawing/2014/main" id="{E4FC6AFD-ECDE-1F41-90B3-A67C0C614DAB}"/>
              </a:ext>
            </a:extLst>
          </p:cNvPr>
          <p:cNvSpPr>
            <a:spLocks noGrp="1"/>
          </p:cNvSpPr>
          <p:nvPr>
            <p:ph type="ctrTitle" hasCustomPrompt="1"/>
          </p:nvPr>
        </p:nvSpPr>
        <p:spPr>
          <a:xfrm>
            <a:off x="7951577" y="778622"/>
            <a:ext cx="3454913" cy="2387600"/>
          </a:xfrm>
        </p:spPr>
        <p:txBody>
          <a:bodyPr anchor="t">
            <a:noAutofit/>
          </a:bodyPr>
          <a:lstStyle>
            <a:lvl1pPr algn="l">
              <a:defRPr sz="4000">
                <a:solidFill>
                  <a:schemeClr val="accent1"/>
                </a:solidFill>
              </a:defRPr>
            </a:lvl1pPr>
          </a:lstStyle>
          <a:p>
            <a:r>
              <a:rPr lang="en-GB" dirty="0"/>
              <a:t>Full screen divider slide title here</a:t>
            </a:r>
            <a:endParaRPr lang="en-US" dirty="0"/>
          </a:p>
        </p:txBody>
      </p:sp>
      <p:sp>
        <p:nvSpPr>
          <p:cNvPr id="15" name="Slide Number Placeholder 10">
            <a:extLst>
              <a:ext uri="{FF2B5EF4-FFF2-40B4-BE49-F238E27FC236}">
                <a16:creationId xmlns:a16="http://schemas.microsoft.com/office/drawing/2014/main" id="{68108EB0-E182-534D-A374-C3CFF4884F72}"/>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Tree>
    <p:extLst>
      <p:ext uri="{BB962C8B-B14F-4D97-AF65-F5344CB8AC3E}">
        <p14:creationId xmlns:p14="http://schemas.microsoft.com/office/powerpoint/2010/main" val="765085952"/>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Divider 4">
    <p:bg>
      <p:bgPr>
        <a:solidFill>
          <a:schemeClr val="accent1"/>
        </a:solidFill>
        <a:effectLst/>
      </p:bgPr>
    </p:bg>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645E2FA5-F759-C241-8E4A-CE782D6CCEAC}"/>
              </a:ext>
            </a:extLst>
          </p:cNvPr>
          <p:cNvSpPr>
            <a:spLocks noGrp="1"/>
          </p:cNvSpPr>
          <p:nvPr>
            <p:ph type="pic" sz="quarter" idx="24"/>
          </p:nvPr>
        </p:nvSpPr>
        <p:spPr>
          <a:xfrm>
            <a:off x="0" y="0"/>
            <a:ext cx="12192000" cy="6858000"/>
          </a:xfrm>
          <a:custGeom>
            <a:avLst/>
            <a:gdLst>
              <a:gd name="connsiteX0" fmla="*/ 760336 w 12192000"/>
              <a:gd name="connsiteY0" fmla="*/ 368300 h 6858000"/>
              <a:gd name="connsiteX1" fmla="*/ 371475 w 12192000"/>
              <a:gd name="connsiteY1" fmla="*/ 757160 h 6858000"/>
              <a:gd name="connsiteX2" fmla="*/ 371475 w 12192000"/>
              <a:gd name="connsiteY2" fmla="*/ 4234973 h 6858000"/>
              <a:gd name="connsiteX3" fmla="*/ 760336 w 12192000"/>
              <a:gd name="connsiteY3" fmla="*/ 4623833 h 6858000"/>
              <a:gd name="connsiteX4" fmla="*/ 4238703 w 12192000"/>
              <a:gd name="connsiteY4" fmla="*/ 4623833 h 6858000"/>
              <a:gd name="connsiteX5" fmla="*/ 4627566 w 12192000"/>
              <a:gd name="connsiteY5" fmla="*/ 4234973 h 6858000"/>
              <a:gd name="connsiteX6" fmla="*/ 4627566 w 12192000"/>
              <a:gd name="connsiteY6" fmla="*/ 757160 h 6858000"/>
              <a:gd name="connsiteX7" fmla="*/ 4238703 w 12192000"/>
              <a:gd name="connsiteY7" fmla="*/ 36830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760336" y="368300"/>
                </a:moveTo>
                <a:cubicBezTo>
                  <a:pt x="517576" y="368300"/>
                  <a:pt x="371475" y="513846"/>
                  <a:pt x="371475" y="757160"/>
                </a:cubicBezTo>
                <a:lnTo>
                  <a:pt x="371475" y="4234973"/>
                </a:lnTo>
                <a:cubicBezTo>
                  <a:pt x="371475" y="4478011"/>
                  <a:pt x="517297" y="4623833"/>
                  <a:pt x="760336" y="4623833"/>
                </a:cubicBezTo>
                <a:lnTo>
                  <a:pt x="4238703" y="4623833"/>
                </a:lnTo>
                <a:cubicBezTo>
                  <a:pt x="4481462" y="4623833"/>
                  <a:pt x="4627566" y="4478287"/>
                  <a:pt x="4627566" y="4234973"/>
                </a:cubicBezTo>
                <a:lnTo>
                  <a:pt x="4627566" y="757160"/>
                </a:lnTo>
                <a:cubicBezTo>
                  <a:pt x="4627566" y="514122"/>
                  <a:pt x="4481741" y="368300"/>
                  <a:pt x="4238703" y="368300"/>
                </a:cubicBezTo>
                <a:close/>
                <a:moveTo>
                  <a:pt x="0" y="0"/>
                </a:moveTo>
                <a:lnTo>
                  <a:pt x="12192000" y="0"/>
                </a:lnTo>
                <a:lnTo>
                  <a:pt x="12192000" y="6858000"/>
                </a:lnTo>
                <a:lnTo>
                  <a:pt x="0" y="6858000"/>
                </a:lnTo>
                <a:close/>
              </a:path>
            </a:pathLst>
          </a:custGeom>
          <a:solidFill>
            <a:schemeClr val="bg1">
              <a:lumMod val="85000"/>
            </a:schemeClr>
          </a:solidFill>
        </p:spPr>
        <p:txBody>
          <a:bodyPr wrap="square" anchor="t">
            <a:noAutofit/>
          </a:bodyPr>
          <a:lstStyle>
            <a:lvl1pPr marL="0" indent="0" algn="ctr">
              <a:buFontTx/>
              <a:buNone/>
              <a:defRPr sz="1050" b="1" i="0" baseline="0">
                <a:solidFill>
                  <a:srgbClr val="2D1A46"/>
                </a:solidFill>
                <a:latin typeface="Arial" panose="020B0604020202020204" pitchFamily="34" charset="0"/>
                <a:cs typeface="Arial" panose="020B0604020202020204" pitchFamily="34" charset="0"/>
              </a:defRPr>
            </a:lvl1pPr>
          </a:lstStyle>
          <a:p>
            <a:r>
              <a:rPr lang="en-US" dirty="0"/>
              <a:t>Click icon to add picture</a:t>
            </a:r>
          </a:p>
        </p:txBody>
      </p:sp>
      <p:sp>
        <p:nvSpPr>
          <p:cNvPr id="14" name="Title 1">
            <a:extLst>
              <a:ext uri="{FF2B5EF4-FFF2-40B4-BE49-F238E27FC236}">
                <a16:creationId xmlns:a16="http://schemas.microsoft.com/office/drawing/2014/main" id="{6079532B-A297-B84E-8CF1-12062C32AAE0}"/>
              </a:ext>
            </a:extLst>
          </p:cNvPr>
          <p:cNvSpPr>
            <a:spLocks noGrp="1"/>
          </p:cNvSpPr>
          <p:nvPr>
            <p:ph type="ctrTitle" hasCustomPrompt="1"/>
          </p:nvPr>
        </p:nvSpPr>
        <p:spPr>
          <a:xfrm>
            <a:off x="758615" y="778622"/>
            <a:ext cx="3454913" cy="2387600"/>
          </a:xfrm>
        </p:spPr>
        <p:txBody>
          <a:bodyPr anchor="t">
            <a:noAutofit/>
          </a:bodyPr>
          <a:lstStyle>
            <a:lvl1pPr algn="l">
              <a:defRPr sz="4000">
                <a:solidFill>
                  <a:schemeClr val="bg1"/>
                </a:solidFill>
              </a:defRPr>
            </a:lvl1pPr>
          </a:lstStyle>
          <a:p>
            <a:r>
              <a:rPr lang="en-GB" dirty="0"/>
              <a:t>Full screen divider slide title here</a:t>
            </a:r>
            <a:endParaRPr lang="en-US" dirty="0"/>
          </a:p>
        </p:txBody>
      </p:sp>
      <p:sp>
        <p:nvSpPr>
          <p:cNvPr id="5" name="Slide Number Placeholder 10">
            <a:extLst>
              <a:ext uri="{FF2B5EF4-FFF2-40B4-BE49-F238E27FC236}">
                <a16:creationId xmlns:a16="http://schemas.microsoft.com/office/drawing/2014/main" id="{DF1F8984-7018-5847-BBB6-A8CBB57CCF9A}"/>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Tree>
    <p:extLst>
      <p:ext uri="{BB962C8B-B14F-4D97-AF65-F5344CB8AC3E}">
        <p14:creationId xmlns:p14="http://schemas.microsoft.com/office/powerpoint/2010/main" val="216986965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vider 5">
    <p:bg>
      <p:bgPr>
        <a:solidFill>
          <a:schemeClr val="bg1"/>
        </a:solidFill>
        <a:effectLst/>
      </p:bgPr>
    </p:bg>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645E2FA5-F759-C241-8E4A-CE782D6CCEAC}"/>
              </a:ext>
            </a:extLst>
          </p:cNvPr>
          <p:cNvSpPr>
            <a:spLocks noGrp="1"/>
          </p:cNvSpPr>
          <p:nvPr>
            <p:ph type="pic" sz="quarter" idx="24"/>
          </p:nvPr>
        </p:nvSpPr>
        <p:spPr>
          <a:xfrm>
            <a:off x="0" y="0"/>
            <a:ext cx="12192000" cy="6858000"/>
          </a:xfrm>
          <a:custGeom>
            <a:avLst/>
            <a:gdLst>
              <a:gd name="connsiteX0" fmla="*/ 760336 w 12192000"/>
              <a:gd name="connsiteY0" fmla="*/ 368300 h 6858000"/>
              <a:gd name="connsiteX1" fmla="*/ 371475 w 12192000"/>
              <a:gd name="connsiteY1" fmla="*/ 757160 h 6858000"/>
              <a:gd name="connsiteX2" fmla="*/ 371475 w 12192000"/>
              <a:gd name="connsiteY2" fmla="*/ 4234973 h 6858000"/>
              <a:gd name="connsiteX3" fmla="*/ 760336 w 12192000"/>
              <a:gd name="connsiteY3" fmla="*/ 4623833 h 6858000"/>
              <a:gd name="connsiteX4" fmla="*/ 4238703 w 12192000"/>
              <a:gd name="connsiteY4" fmla="*/ 4623833 h 6858000"/>
              <a:gd name="connsiteX5" fmla="*/ 4627566 w 12192000"/>
              <a:gd name="connsiteY5" fmla="*/ 4234973 h 6858000"/>
              <a:gd name="connsiteX6" fmla="*/ 4627566 w 12192000"/>
              <a:gd name="connsiteY6" fmla="*/ 757160 h 6858000"/>
              <a:gd name="connsiteX7" fmla="*/ 4238703 w 12192000"/>
              <a:gd name="connsiteY7" fmla="*/ 36830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760336" y="368300"/>
                </a:moveTo>
                <a:cubicBezTo>
                  <a:pt x="517576" y="368300"/>
                  <a:pt x="371475" y="513846"/>
                  <a:pt x="371475" y="757160"/>
                </a:cubicBezTo>
                <a:lnTo>
                  <a:pt x="371475" y="4234973"/>
                </a:lnTo>
                <a:cubicBezTo>
                  <a:pt x="371475" y="4478011"/>
                  <a:pt x="517297" y="4623833"/>
                  <a:pt x="760336" y="4623833"/>
                </a:cubicBezTo>
                <a:lnTo>
                  <a:pt x="4238703" y="4623833"/>
                </a:lnTo>
                <a:cubicBezTo>
                  <a:pt x="4481462" y="4623833"/>
                  <a:pt x="4627566" y="4478287"/>
                  <a:pt x="4627566" y="4234973"/>
                </a:cubicBezTo>
                <a:lnTo>
                  <a:pt x="4627566" y="757160"/>
                </a:lnTo>
                <a:cubicBezTo>
                  <a:pt x="4627566" y="514122"/>
                  <a:pt x="4481741" y="368300"/>
                  <a:pt x="4238703" y="368300"/>
                </a:cubicBezTo>
                <a:close/>
                <a:moveTo>
                  <a:pt x="0" y="0"/>
                </a:moveTo>
                <a:lnTo>
                  <a:pt x="12192000" y="0"/>
                </a:lnTo>
                <a:lnTo>
                  <a:pt x="12192000" y="6858000"/>
                </a:lnTo>
                <a:lnTo>
                  <a:pt x="0" y="6858000"/>
                </a:lnTo>
                <a:close/>
              </a:path>
            </a:pathLst>
          </a:custGeom>
          <a:solidFill>
            <a:schemeClr val="bg1">
              <a:lumMod val="85000"/>
            </a:schemeClr>
          </a:solidFill>
        </p:spPr>
        <p:txBody>
          <a:bodyPr wrap="square" anchor="t">
            <a:noAutofit/>
          </a:bodyPr>
          <a:lstStyle>
            <a:lvl1pPr marL="0" indent="0" algn="ctr">
              <a:buFontTx/>
              <a:buNone/>
              <a:defRPr sz="1050" b="1" i="0" baseline="0">
                <a:solidFill>
                  <a:srgbClr val="2D1A46"/>
                </a:solidFill>
                <a:latin typeface="Arial" panose="020B0604020202020204" pitchFamily="34" charset="0"/>
                <a:cs typeface="Arial" panose="020B0604020202020204" pitchFamily="34" charset="0"/>
              </a:defRPr>
            </a:lvl1pPr>
          </a:lstStyle>
          <a:p>
            <a:r>
              <a:rPr lang="en-US" dirty="0"/>
              <a:t>Click icon to add picture</a:t>
            </a:r>
          </a:p>
        </p:txBody>
      </p:sp>
      <p:sp>
        <p:nvSpPr>
          <p:cNvPr id="14" name="Title 1">
            <a:extLst>
              <a:ext uri="{FF2B5EF4-FFF2-40B4-BE49-F238E27FC236}">
                <a16:creationId xmlns:a16="http://schemas.microsoft.com/office/drawing/2014/main" id="{6079532B-A297-B84E-8CF1-12062C32AAE0}"/>
              </a:ext>
            </a:extLst>
          </p:cNvPr>
          <p:cNvSpPr>
            <a:spLocks noGrp="1"/>
          </p:cNvSpPr>
          <p:nvPr>
            <p:ph type="ctrTitle" hasCustomPrompt="1"/>
          </p:nvPr>
        </p:nvSpPr>
        <p:spPr>
          <a:xfrm>
            <a:off x="758615" y="778622"/>
            <a:ext cx="3454913" cy="2387600"/>
          </a:xfrm>
        </p:spPr>
        <p:txBody>
          <a:bodyPr anchor="t">
            <a:noAutofit/>
          </a:bodyPr>
          <a:lstStyle>
            <a:lvl1pPr algn="l">
              <a:defRPr sz="4000">
                <a:solidFill>
                  <a:schemeClr val="tx2"/>
                </a:solidFill>
              </a:defRPr>
            </a:lvl1pPr>
          </a:lstStyle>
          <a:p>
            <a:r>
              <a:rPr lang="en-GB" dirty="0"/>
              <a:t>Full screen divider slide title here</a:t>
            </a:r>
            <a:endParaRPr lang="en-US" dirty="0"/>
          </a:p>
        </p:txBody>
      </p:sp>
      <p:sp>
        <p:nvSpPr>
          <p:cNvPr id="5" name="Slide Number Placeholder 10">
            <a:extLst>
              <a:ext uri="{FF2B5EF4-FFF2-40B4-BE49-F238E27FC236}">
                <a16:creationId xmlns:a16="http://schemas.microsoft.com/office/drawing/2014/main" id="{DF1F8984-7018-5847-BBB6-A8CBB57CCF9A}"/>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Tree>
    <p:extLst>
      <p:ext uri="{BB962C8B-B14F-4D97-AF65-F5344CB8AC3E}">
        <p14:creationId xmlns:p14="http://schemas.microsoft.com/office/powerpoint/2010/main" val="3374909433"/>
      </p:ext>
    </p:extLst>
  </p:cSld>
  <p:clrMapOvr>
    <a:masterClrMapping/>
  </p:clrMapOvr>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rge statement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91D84F1-9048-C642-B7D2-AB733A6A93B8}"/>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 name="Title 1">
            <a:extLst>
              <a:ext uri="{FF2B5EF4-FFF2-40B4-BE49-F238E27FC236}">
                <a16:creationId xmlns:a16="http://schemas.microsoft.com/office/drawing/2014/main" id="{B0F5CB5C-5A43-7A4B-8E7D-77614D51C393}"/>
              </a:ext>
            </a:extLst>
          </p:cNvPr>
          <p:cNvSpPr>
            <a:spLocks noGrp="1"/>
          </p:cNvSpPr>
          <p:nvPr>
            <p:ph type="title" hasCustomPrompt="1"/>
          </p:nvPr>
        </p:nvSpPr>
        <p:spPr>
          <a:xfrm>
            <a:off x="371475" y="368301"/>
            <a:ext cx="8730297" cy="3060699"/>
          </a:xfrm>
        </p:spPr>
        <p:txBody>
          <a:bodyPr anchor="t">
            <a:noAutofit/>
          </a:bodyPr>
          <a:lstStyle>
            <a:lvl1pPr marL="0" marR="0" indent="0" algn="l" defTabSz="914400" rtl="0" eaLnBrk="1" fontAlgn="auto" latinLnBrk="0" hangingPunct="1">
              <a:lnSpc>
                <a:spcPct val="90000"/>
              </a:lnSpc>
              <a:spcBef>
                <a:spcPct val="0"/>
              </a:spcBef>
              <a:spcAft>
                <a:spcPts val="0"/>
              </a:spcAft>
              <a:buClrTx/>
              <a:buSzTx/>
              <a:buFontTx/>
              <a:buNone/>
              <a:tabLst/>
              <a:defRPr sz="5400">
                <a:solidFill>
                  <a:schemeClr val="bg1"/>
                </a:solidFill>
              </a:defRPr>
            </a:lvl1pPr>
          </a:lstStyle>
          <a:p>
            <a:r>
              <a:rPr lang="en-GB" dirty="0"/>
              <a:t>“Large statement goes here </a:t>
            </a:r>
            <a:r>
              <a:rPr lang="en-GB" dirty="0" err="1"/>
              <a:t>dolor</a:t>
            </a:r>
            <a:r>
              <a:rPr lang="en-GB" dirty="0"/>
              <a:t> </a:t>
            </a:r>
            <a:r>
              <a:rPr lang="en-GB" dirty="0" err="1"/>
              <a:t>uttel</a:t>
            </a:r>
            <a:r>
              <a:rPr lang="en-GB" dirty="0"/>
              <a:t> </a:t>
            </a:r>
            <a:r>
              <a:rPr lang="en-GB" dirty="0" err="1"/>
              <a:t>ett</a:t>
            </a:r>
            <a:r>
              <a:rPr lang="en-GB" dirty="0"/>
              <a:t>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uat</a:t>
            </a:r>
            <a:r>
              <a:rPr lang="en-GB" dirty="0"/>
              <a:t>”</a:t>
            </a:r>
            <a:endParaRPr lang="en-US" dirty="0"/>
          </a:p>
        </p:txBody>
      </p:sp>
      <p:sp>
        <p:nvSpPr>
          <p:cNvPr id="14" name="Text Placeholder 4">
            <a:extLst>
              <a:ext uri="{FF2B5EF4-FFF2-40B4-BE49-F238E27FC236}">
                <a16:creationId xmlns:a16="http://schemas.microsoft.com/office/drawing/2014/main" id="{87D39E06-C6AE-6140-B2D5-28CC35AC501B}"/>
              </a:ext>
            </a:extLst>
          </p:cNvPr>
          <p:cNvSpPr>
            <a:spLocks noGrp="1"/>
          </p:cNvSpPr>
          <p:nvPr>
            <p:ph type="body" sz="quarter" idx="10" hasCustomPrompt="1"/>
          </p:nvPr>
        </p:nvSpPr>
        <p:spPr>
          <a:xfrm>
            <a:off x="371475" y="3743390"/>
            <a:ext cx="8730297" cy="462851"/>
          </a:xfrm>
        </p:spPr>
        <p:txBody>
          <a:bodyPr>
            <a:noAutofit/>
          </a:bodyPr>
          <a:lstStyle>
            <a:lvl1pPr marL="0" indent="0">
              <a:buFontTx/>
              <a:buNone/>
              <a:defRPr sz="2400">
                <a:solidFill>
                  <a:schemeClr val="accent4"/>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Edward Sample, </a:t>
            </a:r>
            <a:r>
              <a:rPr lang="en-GB" dirty="0" err="1"/>
              <a:t>SampleCo</a:t>
            </a:r>
            <a:endParaRPr lang="en-GB" dirty="0"/>
          </a:p>
          <a:p>
            <a:pPr lvl="0"/>
            <a:endParaRPr lang="en-GB" dirty="0"/>
          </a:p>
        </p:txBody>
      </p:sp>
      <p:sp>
        <p:nvSpPr>
          <p:cNvPr id="12" name="Text Placeholder 4">
            <a:extLst>
              <a:ext uri="{FF2B5EF4-FFF2-40B4-BE49-F238E27FC236}">
                <a16:creationId xmlns:a16="http://schemas.microsoft.com/office/drawing/2014/main" id="{3CB18722-D98D-884A-A553-A67C9BD091FE}"/>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bg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8" name="Slide Number Placeholder 10">
            <a:extLst>
              <a:ext uri="{FF2B5EF4-FFF2-40B4-BE49-F238E27FC236}">
                <a16:creationId xmlns:a16="http://schemas.microsoft.com/office/drawing/2014/main" id="{ADE530E3-E10C-674E-891F-DFFA4B8FD7D6}"/>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chemeClr val="bg1"/>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9" name="TextBox 8">
            <a:extLst>
              <a:ext uri="{FF2B5EF4-FFF2-40B4-BE49-F238E27FC236}">
                <a16:creationId xmlns:a16="http://schemas.microsoft.com/office/drawing/2014/main" id="{34160ACD-4A7C-419D-9866-C03125079CE8}"/>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pic>
        <p:nvPicPr>
          <p:cNvPr id="11" name="Picture 10">
            <a:extLst>
              <a:ext uri="{FF2B5EF4-FFF2-40B4-BE49-F238E27FC236}">
                <a16:creationId xmlns:a16="http://schemas.microsoft.com/office/drawing/2014/main" id="{8BADA0F1-C828-47FE-A3DD-0B0850239EA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11202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arge statement 2">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9D9669D3-36A4-7343-9FEF-173E57216DB1}"/>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6" name="Title 1">
            <a:extLst>
              <a:ext uri="{FF2B5EF4-FFF2-40B4-BE49-F238E27FC236}">
                <a16:creationId xmlns:a16="http://schemas.microsoft.com/office/drawing/2014/main" id="{DF2EBF29-46A0-9940-93A0-6B6EA5067CDC}"/>
              </a:ext>
            </a:extLst>
          </p:cNvPr>
          <p:cNvSpPr>
            <a:spLocks noGrp="1"/>
          </p:cNvSpPr>
          <p:nvPr>
            <p:ph type="title" hasCustomPrompt="1"/>
          </p:nvPr>
        </p:nvSpPr>
        <p:spPr>
          <a:xfrm>
            <a:off x="371475" y="368301"/>
            <a:ext cx="8730297" cy="3060699"/>
          </a:xfrm>
        </p:spPr>
        <p:txBody>
          <a:bodyPr anchor="t">
            <a:noAutofit/>
          </a:bodyPr>
          <a:lstStyle>
            <a:lvl1pPr marL="0" marR="0" indent="0" algn="l" defTabSz="914400" rtl="0" eaLnBrk="1" fontAlgn="auto" latinLnBrk="0" hangingPunct="1">
              <a:lnSpc>
                <a:spcPct val="90000"/>
              </a:lnSpc>
              <a:spcBef>
                <a:spcPct val="0"/>
              </a:spcBef>
              <a:spcAft>
                <a:spcPts val="0"/>
              </a:spcAft>
              <a:buClrTx/>
              <a:buSzTx/>
              <a:buFontTx/>
              <a:buNone/>
              <a:tabLst/>
              <a:defRPr sz="5400">
                <a:solidFill>
                  <a:schemeClr val="tx2"/>
                </a:solidFill>
              </a:defRPr>
            </a:lvl1pPr>
          </a:lstStyle>
          <a:p>
            <a:r>
              <a:rPr lang="en-GB" dirty="0"/>
              <a:t>“Large statement goes here </a:t>
            </a:r>
            <a:r>
              <a:rPr lang="en-GB" dirty="0" err="1"/>
              <a:t>dolor</a:t>
            </a:r>
            <a:r>
              <a:rPr lang="en-GB" dirty="0"/>
              <a:t> </a:t>
            </a:r>
            <a:r>
              <a:rPr lang="en-GB" dirty="0" err="1"/>
              <a:t>uttel</a:t>
            </a:r>
            <a:r>
              <a:rPr lang="en-GB" dirty="0"/>
              <a:t> </a:t>
            </a:r>
            <a:r>
              <a:rPr lang="en-GB" dirty="0" err="1"/>
              <a:t>ett</a:t>
            </a:r>
            <a:r>
              <a:rPr lang="en-GB" dirty="0"/>
              <a:t>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uat</a:t>
            </a:r>
            <a:r>
              <a:rPr lang="en-GB" dirty="0"/>
              <a:t>”</a:t>
            </a:r>
            <a:endParaRPr lang="en-US" dirty="0"/>
          </a:p>
        </p:txBody>
      </p:sp>
      <p:sp>
        <p:nvSpPr>
          <p:cNvPr id="9" name="Text Placeholder 4">
            <a:extLst>
              <a:ext uri="{FF2B5EF4-FFF2-40B4-BE49-F238E27FC236}">
                <a16:creationId xmlns:a16="http://schemas.microsoft.com/office/drawing/2014/main" id="{65B4A3C6-3B50-F64A-9CF6-D605E913B549}"/>
              </a:ext>
            </a:extLst>
          </p:cNvPr>
          <p:cNvSpPr>
            <a:spLocks noGrp="1"/>
          </p:cNvSpPr>
          <p:nvPr>
            <p:ph type="body" sz="quarter" idx="10" hasCustomPrompt="1"/>
          </p:nvPr>
        </p:nvSpPr>
        <p:spPr>
          <a:xfrm>
            <a:off x="371475" y="3743390"/>
            <a:ext cx="8730297" cy="462851"/>
          </a:xfrm>
        </p:spPr>
        <p:txBody>
          <a:bodyPr>
            <a:noAutofit/>
          </a:bodyPr>
          <a:lstStyle>
            <a:lvl1pPr marL="0" indent="0">
              <a:buFontTx/>
              <a:buNone/>
              <a:defRPr sz="2400">
                <a:solidFill>
                  <a:schemeClr val="tx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Edward Sample, </a:t>
            </a:r>
            <a:r>
              <a:rPr lang="en-GB" dirty="0" err="1"/>
              <a:t>SampleCo</a:t>
            </a:r>
            <a:endParaRPr lang="en-GB" dirty="0"/>
          </a:p>
          <a:p>
            <a:pPr lvl="0"/>
            <a:endParaRPr lang="en-GB" dirty="0"/>
          </a:p>
        </p:txBody>
      </p:sp>
      <p:sp>
        <p:nvSpPr>
          <p:cNvPr id="10" name="Slide Number Placeholder 10">
            <a:extLst>
              <a:ext uri="{FF2B5EF4-FFF2-40B4-BE49-F238E27FC236}">
                <a16:creationId xmlns:a16="http://schemas.microsoft.com/office/drawing/2014/main" id="{5FFC2F9E-C0D0-B54B-BC4B-151B983EFAFA}"/>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8" name="TextBox 7">
            <a:extLst>
              <a:ext uri="{FF2B5EF4-FFF2-40B4-BE49-F238E27FC236}">
                <a16:creationId xmlns:a16="http://schemas.microsoft.com/office/drawing/2014/main" id="{84AD4955-243A-4D01-89E3-758587AE7857}"/>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3908505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Agenda 1">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302C634-FEE5-DA48-B7B2-6D609FD61D19}"/>
              </a:ext>
            </a:extLst>
          </p:cNvPr>
          <p:cNvSpPr>
            <a:spLocks noGrp="1"/>
          </p:cNvSpPr>
          <p:nvPr>
            <p:ph type="title" hasCustomPrompt="1"/>
          </p:nvPr>
        </p:nvSpPr>
        <p:spPr>
          <a:xfrm>
            <a:off x="371476" y="384379"/>
            <a:ext cx="10943145" cy="596696"/>
          </a:xfrm>
        </p:spPr>
        <p:txBody>
          <a:bodyPr anchor="t">
            <a:noAutofit/>
          </a:bodyPr>
          <a:lstStyle>
            <a:lvl1pPr algn="l" defTabSz="914400" rtl="0" eaLnBrk="1" latinLnBrk="0" hangingPunct="1">
              <a:lnSpc>
                <a:spcPct val="85000"/>
              </a:lnSpc>
              <a:spcBef>
                <a:spcPct val="0"/>
              </a:spcBef>
              <a:buNone/>
              <a:defRPr lang="en-US" sz="3400" b="0" i="0" kern="1200" baseline="0" dirty="0">
                <a:solidFill>
                  <a:schemeClr val="accent1"/>
                </a:solidFill>
                <a:latin typeface="Arial" panose="020B0604020202020204" pitchFamily="34" charset="0"/>
                <a:ea typeface="+mj-ea"/>
                <a:cs typeface="Arial" panose="020B0604020202020204" pitchFamily="34" charset="0"/>
              </a:defRPr>
            </a:lvl1pPr>
          </a:lstStyle>
          <a:p>
            <a:r>
              <a:rPr lang="en-GB" dirty="0"/>
              <a:t>Agenda</a:t>
            </a:r>
            <a:endParaRPr lang="en-US" dirty="0"/>
          </a:p>
        </p:txBody>
      </p:sp>
      <p:sp>
        <p:nvSpPr>
          <p:cNvPr id="8" name="Text Placeholder 4">
            <a:extLst>
              <a:ext uri="{FF2B5EF4-FFF2-40B4-BE49-F238E27FC236}">
                <a16:creationId xmlns:a16="http://schemas.microsoft.com/office/drawing/2014/main" id="{429D493F-7C97-0B4E-93C2-02584854671A}"/>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2" name="Slide Number Placeholder 10">
            <a:extLst>
              <a:ext uri="{FF2B5EF4-FFF2-40B4-BE49-F238E27FC236}">
                <a16:creationId xmlns:a16="http://schemas.microsoft.com/office/drawing/2014/main" id="{6D2AECB3-F596-2842-8543-4EC5744E2835}"/>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5" name="TextBox 4">
            <a:extLst>
              <a:ext uri="{FF2B5EF4-FFF2-40B4-BE49-F238E27FC236}">
                <a16:creationId xmlns:a16="http://schemas.microsoft.com/office/drawing/2014/main" id="{F92BA950-5979-4584-B3E9-1525C0B824F0}"/>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2948264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Agenda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4209794-073C-FB42-8B93-16074CA765D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9" name="Picture Placeholder 18"/>
          <p:cNvSpPr>
            <a:spLocks noGrp="1"/>
          </p:cNvSpPr>
          <p:nvPr>
            <p:ph type="pic" sz="quarter" idx="27" hasCustomPrompt="1"/>
          </p:nvPr>
        </p:nvSpPr>
        <p:spPr>
          <a:xfrm>
            <a:off x="6959024" y="1155935"/>
            <a:ext cx="4535488" cy="4546600"/>
          </a:xfrm>
          <a:custGeom>
            <a:avLst/>
            <a:gdLst>
              <a:gd name="connsiteX0" fmla="*/ 410859 w 4535488"/>
              <a:gd name="connsiteY0" fmla="*/ 0 h 4546600"/>
              <a:gd name="connsiteX1" fmla="*/ 4124100 w 4535488"/>
              <a:gd name="connsiteY1" fmla="*/ 0 h 4546600"/>
              <a:gd name="connsiteX2" fmla="*/ 4213270 w 4535488"/>
              <a:gd name="connsiteY2" fmla="*/ 6967 h 4546600"/>
              <a:gd name="connsiteX3" fmla="*/ 4528356 w 4535488"/>
              <a:gd name="connsiteY3" fmla="*/ 322853 h 4546600"/>
              <a:gd name="connsiteX4" fmla="*/ 4535488 w 4535488"/>
              <a:gd name="connsiteY4" fmla="*/ 414597 h 4546600"/>
              <a:gd name="connsiteX5" fmla="*/ 4535488 w 4535488"/>
              <a:gd name="connsiteY5" fmla="*/ 4132003 h 4546600"/>
              <a:gd name="connsiteX6" fmla="*/ 4528344 w 4535488"/>
              <a:gd name="connsiteY6" fmla="*/ 4223832 h 4546600"/>
              <a:gd name="connsiteX7" fmla="*/ 4213184 w 4535488"/>
              <a:gd name="connsiteY7" fmla="*/ 4539645 h 4546600"/>
              <a:gd name="connsiteX8" fmla="*/ 4124102 w 4535488"/>
              <a:gd name="connsiteY8" fmla="*/ 4546600 h 4546600"/>
              <a:gd name="connsiteX9" fmla="*/ 410862 w 4535488"/>
              <a:gd name="connsiteY9" fmla="*/ 4546600 h 4546600"/>
              <a:gd name="connsiteX10" fmla="*/ 321691 w 4535488"/>
              <a:gd name="connsiteY10" fmla="*/ 4539633 h 4546600"/>
              <a:gd name="connsiteX11" fmla="*/ 6608 w 4535488"/>
              <a:gd name="connsiteY11" fmla="*/ 4223748 h 4546600"/>
              <a:gd name="connsiteX12" fmla="*/ 0 w 4535488"/>
              <a:gd name="connsiteY12" fmla="*/ 4138745 h 4546600"/>
              <a:gd name="connsiteX13" fmla="*/ 0 w 4535488"/>
              <a:gd name="connsiteY13" fmla="*/ 407861 h 4546600"/>
              <a:gd name="connsiteX14" fmla="*/ 6620 w 4535488"/>
              <a:gd name="connsiteY14" fmla="*/ 322768 h 4546600"/>
              <a:gd name="connsiteX15" fmla="*/ 321776 w 4535488"/>
              <a:gd name="connsiteY15" fmla="*/ 6955 h 454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535488" h="4546600">
                <a:moveTo>
                  <a:pt x="410859" y="0"/>
                </a:moveTo>
                <a:lnTo>
                  <a:pt x="4124100" y="0"/>
                </a:lnTo>
                <a:lnTo>
                  <a:pt x="4213270" y="6967"/>
                </a:lnTo>
                <a:cubicBezTo>
                  <a:pt x="4387506" y="35573"/>
                  <a:pt x="4499822" y="148172"/>
                  <a:pt x="4528356" y="322853"/>
                </a:cubicBezTo>
                <a:lnTo>
                  <a:pt x="4535488" y="414597"/>
                </a:lnTo>
                <a:lnTo>
                  <a:pt x="4535488" y="4132003"/>
                </a:lnTo>
                <a:lnTo>
                  <a:pt x="4528344" y="4223832"/>
                </a:lnTo>
                <a:cubicBezTo>
                  <a:pt x="4499764" y="4398634"/>
                  <a:pt x="4387300" y="4511084"/>
                  <a:pt x="4213184" y="4539645"/>
                </a:cubicBezTo>
                <a:lnTo>
                  <a:pt x="4124102" y="4546600"/>
                </a:lnTo>
                <a:lnTo>
                  <a:pt x="410862" y="4546600"/>
                </a:lnTo>
                <a:lnTo>
                  <a:pt x="321691" y="4539633"/>
                </a:lnTo>
                <a:cubicBezTo>
                  <a:pt x="147454" y="4511027"/>
                  <a:pt x="35141" y="4398428"/>
                  <a:pt x="6608" y="4223748"/>
                </a:cubicBezTo>
                <a:lnTo>
                  <a:pt x="0" y="4138745"/>
                </a:lnTo>
                <a:lnTo>
                  <a:pt x="0" y="407861"/>
                </a:lnTo>
                <a:lnTo>
                  <a:pt x="6620" y="322768"/>
                </a:lnTo>
                <a:cubicBezTo>
                  <a:pt x="35199" y="147966"/>
                  <a:pt x="147661" y="35516"/>
                  <a:pt x="321776" y="6955"/>
                </a:cubicBezTo>
                <a:close/>
              </a:path>
            </a:pathLst>
          </a:custGeom>
          <a:solidFill>
            <a:schemeClr val="bg2"/>
          </a:solidFill>
        </p:spPr>
        <p:txBody>
          <a:bodyPr wrap="square" anchor="ctr">
            <a:noAutofit/>
          </a:bodyPr>
          <a:lstStyle>
            <a:lvl1pPr marL="0" indent="0" algn="ctr">
              <a:buNone/>
              <a:defRPr sz="1800">
                <a:solidFill>
                  <a:schemeClr val="bg1"/>
                </a:solidFill>
              </a:defRPr>
            </a:lvl1pPr>
          </a:lstStyle>
          <a:p>
            <a:r>
              <a:rPr lang="en-US" dirty="0"/>
              <a:t>Click icon to insert picture</a:t>
            </a:r>
          </a:p>
        </p:txBody>
      </p:sp>
      <p:sp>
        <p:nvSpPr>
          <p:cNvPr id="13" name="Text Placeholder 4">
            <a:extLst>
              <a:ext uri="{FF2B5EF4-FFF2-40B4-BE49-F238E27FC236}">
                <a16:creationId xmlns:a16="http://schemas.microsoft.com/office/drawing/2014/main" id="{9AACCF21-33DF-CA48-B26F-F0681135B648}"/>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bg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0" name="Title 1">
            <a:extLst>
              <a:ext uri="{FF2B5EF4-FFF2-40B4-BE49-F238E27FC236}">
                <a16:creationId xmlns:a16="http://schemas.microsoft.com/office/drawing/2014/main" id="{C302C634-FEE5-DA48-B7B2-6D609FD61D19}"/>
              </a:ext>
            </a:extLst>
          </p:cNvPr>
          <p:cNvSpPr>
            <a:spLocks noGrp="1"/>
          </p:cNvSpPr>
          <p:nvPr>
            <p:ph type="title" hasCustomPrompt="1"/>
          </p:nvPr>
        </p:nvSpPr>
        <p:spPr>
          <a:xfrm>
            <a:off x="371476" y="384379"/>
            <a:ext cx="10943145" cy="596696"/>
          </a:xfrm>
        </p:spPr>
        <p:txBody>
          <a:bodyPr anchor="t">
            <a:noAutofit/>
          </a:bodyPr>
          <a:lstStyle>
            <a:lvl1pPr algn="l" defTabSz="914400" rtl="0" eaLnBrk="1" latinLnBrk="0" hangingPunct="1">
              <a:lnSpc>
                <a:spcPct val="85000"/>
              </a:lnSpc>
              <a:spcBef>
                <a:spcPct val="0"/>
              </a:spcBef>
              <a:buNone/>
              <a:defRPr lang="en-US" sz="3400" b="0" i="0" kern="1200" dirty="0">
                <a:solidFill>
                  <a:schemeClr val="bg1"/>
                </a:solidFill>
                <a:latin typeface="Arial" panose="020B0604020202020204" pitchFamily="34" charset="0"/>
                <a:ea typeface="+mj-ea"/>
                <a:cs typeface="Arial" panose="020B0604020202020204" pitchFamily="34" charset="0"/>
              </a:defRPr>
            </a:lvl1pPr>
          </a:lstStyle>
          <a:p>
            <a:r>
              <a:rPr lang="en-GB" dirty="0"/>
              <a:t>Agenda</a:t>
            </a:r>
            <a:endParaRPr lang="en-US" dirty="0"/>
          </a:p>
        </p:txBody>
      </p:sp>
      <p:sp>
        <p:nvSpPr>
          <p:cNvPr id="15" name="Slide Number Placeholder 10">
            <a:extLst>
              <a:ext uri="{FF2B5EF4-FFF2-40B4-BE49-F238E27FC236}">
                <a16:creationId xmlns:a16="http://schemas.microsoft.com/office/drawing/2014/main" id="{EE19D475-C3F1-9B43-8D16-FC53284C7CDC}"/>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chemeClr val="bg1"/>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8" name="TextBox 7">
            <a:extLst>
              <a:ext uri="{FF2B5EF4-FFF2-40B4-BE49-F238E27FC236}">
                <a16:creationId xmlns:a16="http://schemas.microsoft.com/office/drawing/2014/main" id="{A949A5EF-DFA2-44DC-BC83-DC0C0D03B77F}"/>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pic>
        <p:nvPicPr>
          <p:cNvPr id="12" name="Picture 11">
            <a:extLst>
              <a:ext uri="{FF2B5EF4-FFF2-40B4-BE49-F238E27FC236}">
                <a16:creationId xmlns:a16="http://schemas.microsoft.com/office/drawing/2014/main" id="{63D2D39A-AF7B-4C31-9FD8-BFDFFC29A2F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32800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Agenda 1">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CF2FE6D-CEA2-3A41-AE98-F377514AEBD1}"/>
              </a:ext>
            </a:extLst>
          </p:cNvPr>
          <p:cNvSpPr>
            <a:spLocks noGrp="1"/>
          </p:cNvSpPr>
          <p:nvPr>
            <p:ph type="title" hasCustomPrompt="1"/>
          </p:nvPr>
        </p:nvSpPr>
        <p:spPr>
          <a:xfrm>
            <a:off x="371476" y="384379"/>
            <a:ext cx="10943145" cy="596696"/>
          </a:xfrm>
        </p:spPr>
        <p:txBody>
          <a:bodyPr anchor="t">
            <a:noAutofit/>
          </a:bodyPr>
          <a:lstStyle>
            <a:lvl1pPr>
              <a:lnSpc>
                <a:spcPct val="85000"/>
              </a:lnSpc>
              <a:defRPr sz="3400">
                <a:solidFill>
                  <a:schemeClr val="accent1"/>
                </a:solidFill>
              </a:defRPr>
            </a:lvl1pPr>
          </a:lstStyle>
          <a:p>
            <a:r>
              <a:rPr lang="en-GB" dirty="0"/>
              <a:t>Agenda</a:t>
            </a:r>
            <a:endParaRPr lang="en-US" dirty="0"/>
          </a:p>
        </p:txBody>
      </p:sp>
      <p:sp>
        <p:nvSpPr>
          <p:cNvPr id="12" name="Text Placeholder 5">
            <a:extLst>
              <a:ext uri="{FF2B5EF4-FFF2-40B4-BE49-F238E27FC236}">
                <a16:creationId xmlns:a16="http://schemas.microsoft.com/office/drawing/2014/main" id="{C66EB012-D20A-BB47-A49A-FC6F10E33C8C}"/>
              </a:ext>
            </a:extLst>
          </p:cNvPr>
          <p:cNvSpPr>
            <a:spLocks noGrp="1"/>
          </p:cNvSpPr>
          <p:nvPr>
            <p:ph type="body" sz="quarter" idx="26" hasCustomPrompt="1"/>
          </p:nvPr>
        </p:nvSpPr>
        <p:spPr>
          <a:xfrm>
            <a:off x="371475" y="1358121"/>
            <a:ext cx="10943146" cy="4469629"/>
          </a:xfrm>
        </p:spPr>
        <p:txBody>
          <a:bodyPr>
            <a:noAutofit/>
          </a:bodyPr>
          <a:lstStyle>
            <a:lvl1pPr marL="514350" indent="-514350">
              <a:spcBef>
                <a:spcPts val="1000"/>
              </a:spcBef>
              <a:buClr>
                <a:schemeClr val="accent6"/>
              </a:buClr>
              <a:buFont typeface="+mj-lt"/>
              <a:buAutoNum type="arabicPeriod"/>
              <a:tabLst/>
              <a:defRPr sz="2800" b="0" i="0">
                <a:solidFill>
                  <a:schemeClr val="tx2"/>
                </a:solidFill>
                <a:latin typeface="Arial" panose="020B0604020202020204" pitchFamily="34" charset="0"/>
                <a:cs typeface="Arial" panose="020B0604020202020204" pitchFamily="34" charset="0"/>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p>
          <a:p>
            <a:pPr lvl="0"/>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a:t>
            </a:r>
            <a:r>
              <a:rPr lang="en-GB" dirty="0" err="1"/>
              <a:t>exercitat</a:t>
            </a:r>
            <a:r>
              <a:rPr lang="en-GB" dirty="0"/>
              <a:t> </a:t>
            </a:r>
          </a:p>
          <a:p>
            <a:pPr lvl="0"/>
            <a:r>
              <a:rPr lang="en-GB" dirty="0"/>
              <a:t>Duis </a:t>
            </a:r>
            <a:r>
              <a:rPr lang="en-GB" dirty="0" err="1"/>
              <a:t>aute</a:t>
            </a:r>
            <a:r>
              <a:rPr lang="en-GB" dirty="0"/>
              <a:t> </a:t>
            </a:r>
            <a:r>
              <a:rPr lang="en-GB" dirty="0" err="1"/>
              <a:t>irure</a:t>
            </a:r>
            <a:r>
              <a:rPr lang="en-GB" dirty="0"/>
              <a:t> </a:t>
            </a:r>
            <a:r>
              <a:rPr lang="en-GB" dirty="0" err="1"/>
              <a:t>dolor</a:t>
            </a:r>
            <a:r>
              <a:rPr lang="en-GB" dirty="0"/>
              <a:t> in Lorem ipsum </a:t>
            </a:r>
            <a:r>
              <a:rPr lang="en-GB" dirty="0" err="1"/>
              <a:t>dolor</a:t>
            </a:r>
            <a:r>
              <a:rPr lang="en-GB" dirty="0"/>
              <a:t> sit</a:t>
            </a:r>
          </a:p>
          <a:p>
            <a:pPr lvl="0"/>
            <a:r>
              <a:rPr lang="en-GB" dirty="0"/>
              <a:t>Ad minim </a:t>
            </a:r>
            <a:r>
              <a:rPr lang="en-GB" dirty="0" err="1"/>
              <a:t>veniam</a:t>
            </a:r>
            <a:r>
              <a:rPr lang="en-GB" dirty="0"/>
              <a:t>, </a:t>
            </a:r>
            <a:r>
              <a:rPr lang="en-GB" dirty="0" err="1"/>
              <a:t>quis</a:t>
            </a:r>
            <a:r>
              <a:rPr lang="en-GB" dirty="0"/>
              <a:t> </a:t>
            </a:r>
            <a:r>
              <a:rPr lang="en-GB" dirty="0" err="1"/>
              <a:t>nostrud</a:t>
            </a:r>
            <a:r>
              <a:rPr lang="en-GB" dirty="0"/>
              <a:t> exercitation  </a:t>
            </a:r>
          </a:p>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p>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p>
          <a:p>
            <a:pPr lvl="0"/>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a:t>
            </a:r>
            <a:r>
              <a:rPr lang="en-GB" dirty="0" err="1"/>
              <a:t>exercitat</a:t>
            </a:r>
            <a:r>
              <a:rPr lang="en-GB" dirty="0"/>
              <a:t> </a:t>
            </a:r>
          </a:p>
          <a:p>
            <a:pPr lvl="0"/>
            <a:endParaRPr lang="en-GB" dirty="0"/>
          </a:p>
        </p:txBody>
      </p:sp>
      <p:sp>
        <p:nvSpPr>
          <p:cNvPr id="11" name="Text Placeholder 4">
            <a:extLst>
              <a:ext uri="{FF2B5EF4-FFF2-40B4-BE49-F238E27FC236}">
                <a16:creationId xmlns:a16="http://schemas.microsoft.com/office/drawing/2014/main" id="{E40B6CF8-AE9A-BA44-86B0-87AF9A2207A9}"/>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9" name="Slide Number Placeholder 10">
            <a:extLst>
              <a:ext uri="{FF2B5EF4-FFF2-40B4-BE49-F238E27FC236}">
                <a16:creationId xmlns:a16="http://schemas.microsoft.com/office/drawing/2014/main" id="{FA8BF84A-05B5-CD49-94D2-C64E04BA70DA}"/>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6" name="TextBox 5">
            <a:extLst>
              <a:ext uri="{FF2B5EF4-FFF2-40B4-BE49-F238E27FC236}">
                <a16:creationId xmlns:a16="http://schemas.microsoft.com/office/drawing/2014/main" id="{85946233-C76A-4B5F-A622-293AFA5C0B00}"/>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1804130465"/>
      </p:ext>
    </p:extLst>
  </p:cSld>
  <p:clrMapOvr>
    <a:masterClrMapping/>
  </p:clrMapOvr>
  <p:extLst mod="1">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Agenda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4209794-073C-FB42-8B93-16074CA765D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 Placeholder 4">
            <a:extLst>
              <a:ext uri="{FF2B5EF4-FFF2-40B4-BE49-F238E27FC236}">
                <a16:creationId xmlns:a16="http://schemas.microsoft.com/office/drawing/2014/main" id="{9AACCF21-33DF-CA48-B26F-F0681135B648}"/>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bg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8" name="Text Placeholder 5">
            <a:extLst>
              <a:ext uri="{FF2B5EF4-FFF2-40B4-BE49-F238E27FC236}">
                <a16:creationId xmlns:a16="http://schemas.microsoft.com/office/drawing/2014/main" id="{C371035E-988C-504B-B3C6-7B4D5DFCAA05}"/>
              </a:ext>
            </a:extLst>
          </p:cNvPr>
          <p:cNvSpPr>
            <a:spLocks noGrp="1"/>
          </p:cNvSpPr>
          <p:nvPr>
            <p:ph type="body" sz="quarter" idx="26" hasCustomPrompt="1"/>
          </p:nvPr>
        </p:nvSpPr>
        <p:spPr>
          <a:xfrm>
            <a:off x="371475" y="1358121"/>
            <a:ext cx="10943146" cy="4469629"/>
          </a:xfrm>
        </p:spPr>
        <p:txBody>
          <a:bodyPr anchor="t">
            <a:noAutofit/>
          </a:bodyPr>
          <a:lstStyle>
            <a:lvl1pPr marL="514350" indent="-514350">
              <a:spcBef>
                <a:spcPts val="1000"/>
              </a:spcBef>
              <a:buClr>
                <a:schemeClr val="accent4"/>
              </a:buClr>
              <a:buFont typeface="+mj-lt"/>
              <a:buAutoNum type="arabicPeriod"/>
              <a:tabLst/>
              <a:defRPr sz="2800" b="0" i="0">
                <a:solidFill>
                  <a:schemeClr val="bg1"/>
                </a:solidFill>
                <a:latin typeface="Arial" panose="020B0604020202020204" pitchFamily="34" charset="0"/>
                <a:cs typeface="Arial" panose="020B0604020202020204" pitchFamily="34" charset="0"/>
              </a:defRPr>
            </a:lvl1pPr>
          </a:lstStyle>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p>
          <a:p>
            <a:pPr lvl="0"/>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a:t>
            </a:r>
            <a:r>
              <a:rPr lang="en-GB" dirty="0" err="1"/>
              <a:t>exercitat</a:t>
            </a:r>
            <a:r>
              <a:rPr lang="en-GB" dirty="0"/>
              <a:t> </a:t>
            </a:r>
          </a:p>
          <a:p>
            <a:pPr lvl="0"/>
            <a:r>
              <a:rPr lang="en-GB" dirty="0"/>
              <a:t>Duis </a:t>
            </a:r>
            <a:r>
              <a:rPr lang="en-GB" dirty="0" err="1"/>
              <a:t>aute</a:t>
            </a:r>
            <a:r>
              <a:rPr lang="en-GB" dirty="0"/>
              <a:t> </a:t>
            </a:r>
            <a:r>
              <a:rPr lang="en-GB" dirty="0" err="1"/>
              <a:t>irure</a:t>
            </a:r>
            <a:r>
              <a:rPr lang="en-GB" dirty="0"/>
              <a:t> </a:t>
            </a:r>
            <a:r>
              <a:rPr lang="en-GB" dirty="0" err="1"/>
              <a:t>dolor</a:t>
            </a:r>
            <a:r>
              <a:rPr lang="en-GB" dirty="0"/>
              <a:t> in Lorem ipsum </a:t>
            </a:r>
            <a:r>
              <a:rPr lang="en-GB" dirty="0" err="1"/>
              <a:t>dolor</a:t>
            </a:r>
            <a:r>
              <a:rPr lang="en-GB" dirty="0"/>
              <a:t> sit</a:t>
            </a:r>
          </a:p>
          <a:p>
            <a:pPr lvl="0"/>
            <a:r>
              <a:rPr lang="en-GB" dirty="0"/>
              <a:t>Ad minim </a:t>
            </a:r>
            <a:r>
              <a:rPr lang="en-GB" dirty="0" err="1"/>
              <a:t>veniam</a:t>
            </a:r>
            <a:r>
              <a:rPr lang="en-GB" dirty="0"/>
              <a:t>, </a:t>
            </a:r>
            <a:r>
              <a:rPr lang="en-GB" dirty="0" err="1"/>
              <a:t>quis</a:t>
            </a:r>
            <a:r>
              <a:rPr lang="en-GB" dirty="0"/>
              <a:t> </a:t>
            </a:r>
            <a:r>
              <a:rPr lang="en-GB" dirty="0" err="1"/>
              <a:t>nostrud</a:t>
            </a:r>
            <a:r>
              <a:rPr lang="en-GB" dirty="0"/>
              <a:t> exercitation  </a:t>
            </a:r>
          </a:p>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p>
          <a:p>
            <a:pPr lvl="0"/>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p>
          <a:p>
            <a:pPr lvl="0"/>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a:t>
            </a:r>
            <a:r>
              <a:rPr lang="en-GB" dirty="0" err="1"/>
              <a:t>exercitat</a:t>
            </a:r>
            <a:r>
              <a:rPr lang="en-GB" dirty="0"/>
              <a:t> </a:t>
            </a:r>
          </a:p>
          <a:p>
            <a:pPr lvl="0"/>
            <a:endParaRPr lang="en-GB" dirty="0"/>
          </a:p>
        </p:txBody>
      </p:sp>
      <p:sp>
        <p:nvSpPr>
          <p:cNvPr id="10" name="Title 1">
            <a:extLst>
              <a:ext uri="{FF2B5EF4-FFF2-40B4-BE49-F238E27FC236}">
                <a16:creationId xmlns:a16="http://schemas.microsoft.com/office/drawing/2014/main" id="{C302C634-FEE5-DA48-B7B2-6D609FD61D19}"/>
              </a:ext>
            </a:extLst>
          </p:cNvPr>
          <p:cNvSpPr>
            <a:spLocks noGrp="1"/>
          </p:cNvSpPr>
          <p:nvPr>
            <p:ph type="title" hasCustomPrompt="1"/>
          </p:nvPr>
        </p:nvSpPr>
        <p:spPr>
          <a:xfrm>
            <a:off x="371476" y="384379"/>
            <a:ext cx="10943145" cy="596696"/>
          </a:xfrm>
        </p:spPr>
        <p:txBody>
          <a:bodyPr anchor="t">
            <a:noAutofit/>
          </a:bodyPr>
          <a:lstStyle>
            <a:lvl1pPr>
              <a:lnSpc>
                <a:spcPct val="85000"/>
              </a:lnSpc>
              <a:defRPr sz="3400">
                <a:solidFill>
                  <a:schemeClr val="bg1"/>
                </a:solidFill>
              </a:defRPr>
            </a:lvl1pPr>
          </a:lstStyle>
          <a:p>
            <a:r>
              <a:rPr lang="en-GB" dirty="0"/>
              <a:t>Agenda</a:t>
            </a:r>
            <a:endParaRPr lang="en-US" dirty="0"/>
          </a:p>
        </p:txBody>
      </p:sp>
      <p:sp>
        <p:nvSpPr>
          <p:cNvPr id="15" name="Slide Number Placeholder 10">
            <a:extLst>
              <a:ext uri="{FF2B5EF4-FFF2-40B4-BE49-F238E27FC236}">
                <a16:creationId xmlns:a16="http://schemas.microsoft.com/office/drawing/2014/main" id="{EE19D475-C3F1-9B43-8D16-FC53284C7CDC}"/>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chemeClr val="bg1"/>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8" name="TextBox 7">
            <a:extLst>
              <a:ext uri="{FF2B5EF4-FFF2-40B4-BE49-F238E27FC236}">
                <a16:creationId xmlns:a16="http://schemas.microsoft.com/office/drawing/2014/main" id="{A8848DD3-3EE9-4D5A-8BD6-BBD2CF8B24D9}"/>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pic>
        <p:nvPicPr>
          <p:cNvPr id="12" name="Picture 11">
            <a:extLst>
              <a:ext uri="{FF2B5EF4-FFF2-40B4-BE49-F238E27FC236}">
                <a16:creationId xmlns:a16="http://schemas.microsoft.com/office/drawing/2014/main" id="{A6660A7D-2896-488A-AB04-1D1F7A5683A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1188959193"/>
      </p:ext>
    </p:extLst>
  </p:cSld>
  <p:clrMapOvr>
    <a:masterClrMapping/>
  </p:clrMapOvr>
  <p:extLst mod="1">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Numbered columns 1">
    <p:spTree>
      <p:nvGrpSpPr>
        <p:cNvPr id="1" name=""/>
        <p:cNvGrpSpPr/>
        <p:nvPr/>
      </p:nvGrpSpPr>
      <p:grpSpPr>
        <a:xfrm>
          <a:off x="0" y="0"/>
          <a:ext cx="0" cy="0"/>
          <a:chOff x="0" y="0"/>
          <a:chExt cx="0" cy="0"/>
        </a:xfrm>
      </p:grpSpPr>
      <p:sp>
        <p:nvSpPr>
          <p:cNvPr id="19" name="Text Placeholder 5">
            <a:extLst>
              <a:ext uri="{FF2B5EF4-FFF2-40B4-BE49-F238E27FC236}">
                <a16:creationId xmlns:a16="http://schemas.microsoft.com/office/drawing/2014/main" id="{8F74C86D-3E71-7149-B026-35814BC5AC61}"/>
              </a:ext>
            </a:extLst>
          </p:cNvPr>
          <p:cNvSpPr>
            <a:spLocks noGrp="1"/>
          </p:cNvSpPr>
          <p:nvPr>
            <p:ph type="body" sz="quarter" idx="27" hasCustomPrompt="1"/>
          </p:nvPr>
        </p:nvSpPr>
        <p:spPr>
          <a:xfrm>
            <a:off x="371474" y="1393463"/>
            <a:ext cx="1472809" cy="1094905"/>
          </a:xfrm>
        </p:spPr>
        <p:txBody>
          <a:bodyPr>
            <a:noAutofit/>
          </a:bodyPr>
          <a:lstStyle>
            <a:lvl1pPr marL="0" indent="0">
              <a:spcBef>
                <a:spcPts val="1000"/>
              </a:spcBef>
              <a:buClr>
                <a:schemeClr val="accent5"/>
              </a:buClr>
              <a:buFontTx/>
              <a:buNone/>
              <a:tabLst/>
              <a:defRPr sz="8000" b="0" i="0">
                <a:solidFill>
                  <a:schemeClr val="tx2"/>
                </a:solidFill>
                <a:latin typeface="Arial" panose="020B0604020202020204" pitchFamily="34" charset="0"/>
                <a:cs typeface="Arial" panose="020B0604020202020204" pitchFamily="34" charset="0"/>
              </a:defRPr>
            </a:lvl1pPr>
          </a:lstStyle>
          <a:p>
            <a:pPr lvl="0"/>
            <a:r>
              <a:rPr lang="en-GB" dirty="0"/>
              <a:t>1</a:t>
            </a:r>
          </a:p>
        </p:txBody>
      </p:sp>
      <p:sp>
        <p:nvSpPr>
          <p:cNvPr id="22" name="Text Placeholder 5">
            <a:extLst>
              <a:ext uri="{FF2B5EF4-FFF2-40B4-BE49-F238E27FC236}">
                <a16:creationId xmlns:a16="http://schemas.microsoft.com/office/drawing/2014/main" id="{833CC255-BFFF-AE4D-8DF5-54A1A988B874}"/>
              </a:ext>
            </a:extLst>
          </p:cNvPr>
          <p:cNvSpPr>
            <a:spLocks noGrp="1"/>
          </p:cNvSpPr>
          <p:nvPr>
            <p:ph type="body" sz="quarter" idx="28" hasCustomPrompt="1"/>
          </p:nvPr>
        </p:nvSpPr>
        <p:spPr>
          <a:xfrm>
            <a:off x="4307778" y="1393463"/>
            <a:ext cx="1472809" cy="1094905"/>
          </a:xfrm>
        </p:spPr>
        <p:txBody>
          <a:bodyPr>
            <a:noAutofit/>
          </a:bodyPr>
          <a:lstStyle>
            <a:lvl1pPr marL="0" indent="0">
              <a:spcBef>
                <a:spcPts val="1000"/>
              </a:spcBef>
              <a:buClr>
                <a:schemeClr val="accent5"/>
              </a:buClr>
              <a:buFontTx/>
              <a:buNone/>
              <a:tabLst/>
              <a:defRPr sz="8000" b="0" i="0">
                <a:solidFill>
                  <a:schemeClr val="tx2"/>
                </a:solidFill>
                <a:latin typeface="Arial" panose="020B0604020202020204" pitchFamily="34" charset="0"/>
                <a:cs typeface="Arial" panose="020B0604020202020204" pitchFamily="34" charset="0"/>
              </a:defRPr>
            </a:lvl1pPr>
          </a:lstStyle>
          <a:p>
            <a:pPr lvl="0"/>
            <a:r>
              <a:rPr lang="en-GB" dirty="0"/>
              <a:t>2</a:t>
            </a:r>
          </a:p>
        </p:txBody>
      </p:sp>
      <p:sp>
        <p:nvSpPr>
          <p:cNvPr id="23" name="Text Placeholder 5">
            <a:extLst>
              <a:ext uri="{FF2B5EF4-FFF2-40B4-BE49-F238E27FC236}">
                <a16:creationId xmlns:a16="http://schemas.microsoft.com/office/drawing/2014/main" id="{9ABCE96D-198B-514A-846B-5B4B79DEE709}"/>
              </a:ext>
            </a:extLst>
          </p:cNvPr>
          <p:cNvSpPr>
            <a:spLocks noGrp="1"/>
          </p:cNvSpPr>
          <p:nvPr>
            <p:ph type="body" sz="quarter" idx="29" hasCustomPrompt="1"/>
          </p:nvPr>
        </p:nvSpPr>
        <p:spPr>
          <a:xfrm>
            <a:off x="8244082" y="1393463"/>
            <a:ext cx="1472809" cy="1094905"/>
          </a:xfrm>
        </p:spPr>
        <p:txBody>
          <a:bodyPr>
            <a:noAutofit/>
          </a:bodyPr>
          <a:lstStyle>
            <a:lvl1pPr marL="0" indent="0">
              <a:spcBef>
                <a:spcPts val="1000"/>
              </a:spcBef>
              <a:buClr>
                <a:schemeClr val="accent5"/>
              </a:buClr>
              <a:buFontTx/>
              <a:buNone/>
              <a:tabLst/>
              <a:defRPr sz="8000" b="0" i="0">
                <a:solidFill>
                  <a:schemeClr val="tx2"/>
                </a:solidFill>
                <a:latin typeface="Arial" panose="020B0604020202020204" pitchFamily="34" charset="0"/>
                <a:cs typeface="Arial" panose="020B0604020202020204" pitchFamily="34" charset="0"/>
              </a:defRPr>
            </a:lvl1pPr>
          </a:lstStyle>
          <a:p>
            <a:pPr lvl="0"/>
            <a:r>
              <a:rPr lang="en-GB" dirty="0"/>
              <a:t>3</a:t>
            </a:r>
          </a:p>
        </p:txBody>
      </p:sp>
      <p:sp>
        <p:nvSpPr>
          <p:cNvPr id="13" name="Text Placeholder 4">
            <a:extLst>
              <a:ext uri="{FF2B5EF4-FFF2-40B4-BE49-F238E27FC236}">
                <a16:creationId xmlns:a16="http://schemas.microsoft.com/office/drawing/2014/main" id="{A651BC44-50E2-B940-98D3-13FCC5281C85}"/>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3" name="Text Placeholder 2">
            <a:extLst>
              <a:ext uri="{FF2B5EF4-FFF2-40B4-BE49-F238E27FC236}">
                <a16:creationId xmlns:a16="http://schemas.microsoft.com/office/drawing/2014/main" id="{BA569727-AC9A-2F43-8DF8-B942C1044E63}"/>
              </a:ext>
            </a:extLst>
          </p:cNvPr>
          <p:cNvSpPr>
            <a:spLocks noGrp="1"/>
          </p:cNvSpPr>
          <p:nvPr>
            <p:ph type="body" sz="quarter" idx="36" hasCustomPrompt="1"/>
          </p:nvPr>
        </p:nvSpPr>
        <p:spPr>
          <a:xfrm>
            <a:off x="371474" y="2616954"/>
            <a:ext cx="3089770" cy="3019347"/>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9" name="Text Placeholder 2">
            <a:extLst>
              <a:ext uri="{FF2B5EF4-FFF2-40B4-BE49-F238E27FC236}">
                <a16:creationId xmlns:a16="http://schemas.microsoft.com/office/drawing/2014/main" id="{8F2F5F1B-A8B6-7B4D-89DE-3C49495C7C0C}"/>
              </a:ext>
            </a:extLst>
          </p:cNvPr>
          <p:cNvSpPr>
            <a:spLocks noGrp="1"/>
          </p:cNvSpPr>
          <p:nvPr>
            <p:ph type="body" sz="quarter" idx="39" hasCustomPrompt="1"/>
          </p:nvPr>
        </p:nvSpPr>
        <p:spPr>
          <a:xfrm>
            <a:off x="4294382" y="2616954"/>
            <a:ext cx="3089770" cy="3019347"/>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31" name="Text Placeholder 2">
            <a:extLst>
              <a:ext uri="{FF2B5EF4-FFF2-40B4-BE49-F238E27FC236}">
                <a16:creationId xmlns:a16="http://schemas.microsoft.com/office/drawing/2014/main" id="{97072E5B-384E-B241-86AB-7A10AFA1ADFB}"/>
              </a:ext>
            </a:extLst>
          </p:cNvPr>
          <p:cNvSpPr>
            <a:spLocks noGrp="1"/>
          </p:cNvSpPr>
          <p:nvPr>
            <p:ph type="body" sz="quarter" idx="40" hasCustomPrompt="1"/>
          </p:nvPr>
        </p:nvSpPr>
        <p:spPr>
          <a:xfrm>
            <a:off x="8217289" y="2616954"/>
            <a:ext cx="3089770" cy="3019347"/>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0" name="Slide Number Placeholder 10">
            <a:extLst>
              <a:ext uri="{FF2B5EF4-FFF2-40B4-BE49-F238E27FC236}">
                <a16:creationId xmlns:a16="http://schemas.microsoft.com/office/drawing/2014/main" id="{BD227800-BE2C-E045-B863-7E806DE49CAB}"/>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4" name="Title 1">
            <a:extLst>
              <a:ext uri="{FF2B5EF4-FFF2-40B4-BE49-F238E27FC236}">
                <a16:creationId xmlns:a16="http://schemas.microsoft.com/office/drawing/2014/main" id="{1CF2FE6D-CEA2-3A41-AE98-F377514AEBD1}"/>
              </a:ext>
            </a:extLst>
          </p:cNvPr>
          <p:cNvSpPr>
            <a:spLocks noGrp="1"/>
          </p:cNvSpPr>
          <p:nvPr>
            <p:ph type="title" hasCustomPrompt="1"/>
          </p:nvPr>
        </p:nvSpPr>
        <p:spPr>
          <a:xfrm>
            <a:off x="371476" y="384379"/>
            <a:ext cx="10943145" cy="596696"/>
          </a:xfrm>
        </p:spPr>
        <p:txBody>
          <a:bodyPr anchor="t">
            <a:noAutofit/>
          </a:bodyPr>
          <a:lstStyle>
            <a:lvl1pPr>
              <a:lnSpc>
                <a:spcPct val="85000"/>
              </a:lnSpc>
              <a:defRPr sz="3400" baseline="0">
                <a:solidFill>
                  <a:schemeClr val="accent1"/>
                </a:solidFill>
              </a:defRPr>
            </a:lvl1pPr>
          </a:lstStyle>
          <a:p>
            <a:r>
              <a:rPr lang="en-GB" dirty="0"/>
              <a:t>Text only and 3 columns</a:t>
            </a:r>
            <a:endParaRPr lang="en-US" dirty="0"/>
          </a:p>
        </p:txBody>
      </p:sp>
      <p:sp>
        <p:nvSpPr>
          <p:cNvPr id="11" name="TextBox 10">
            <a:extLst>
              <a:ext uri="{FF2B5EF4-FFF2-40B4-BE49-F238E27FC236}">
                <a16:creationId xmlns:a16="http://schemas.microsoft.com/office/drawing/2014/main" id="{2DC41046-5045-401E-AFD8-808B114E2FF6}"/>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1133922493"/>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ver 2">
    <p:bg>
      <p:bgPr>
        <a:solidFill>
          <a:schemeClr val="tx2"/>
        </a:solidFill>
        <a:effectLst/>
      </p:bgPr>
    </p:bg>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A1FFF979-FC8C-544B-A304-E267F70D9B6E}"/>
              </a:ext>
            </a:extLst>
          </p:cNvPr>
          <p:cNvSpPr/>
          <p:nvPr/>
        </p:nvSpPr>
        <p:spPr>
          <a:xfrm>
            <a:off x="1" y="-1"/>
            <a:ext cx="11820524" cy="5545683"/>
          </a:xfrm>
          <a:custGeom>
            <a:avLst/>
            <a:gdLst>
              <a:gd name="connsiteX0" fmla="*/ 0 w 11784013"/>
              <a:gd name="connsiteY0" fmla="*/ 0 h 5528554"/>
              <a:gd name="connsiteX1" fmla="*/ 11784013 w 11784013"/>
              <a:gd name="connsiteY1" fmla="*/ 0 h 5528554"/>
              <a:gd name="connsiteX2" fmla="*/ 11784013 w 11784013"/>
              <a:gd name="connsiteY2" fmla="*/ 4335474 h 5528554"/>
              <a:gd name="connsiteX3" fmla="*/ 10590933 w 11784013"/>
              <a:gd name="connsiteY3" fmla="*/ 5528554 h 5528554"/>
              <a:gd name="connsiteX4" fmla="*/ 0 w 11784013"/>
              <a:gd name="connsiteY4" fmla="*/ 5528554 h 5528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84013" h="5528554">
                <a:moveTo>
                  <a:pt x="0" y="0"/>
                </a:moveTo>
                <a:lnTo>
                  <a:pt x="11784013" y="0"/>
                </a:lnTo>
                <a:lnTo>
                  <a:pt x="11784013" y="4335474"/>
                </a:lnTo>
                <a:cubicBezTo>
                  <a:pt x="11784013" y="5081999"/>
                  <a:pt x="11335755" y="5528554"/>
                  <a:pt x="10590933" y="5528554"/>
                </a:cubicBezTo>
                <a:lnTo>
                  <a:pt x="0" y="5528554"/>
                </a:lnTo>
                <a:close/>
              </a:path>
            </a:pathLst>
          </a:custGeom>
          <a:solidFill>
            <a:schemeClr val="bg1"/>
          </a:solidFill>
          <a:ln w="85165" cap="flat">
            <a:noFill/>
            <a:prstDash val="solid"/>
            <a:miter/>
          </a:ln>
        </p:spPr>
        <p:txBody>
          <a:bodyPr rtlCol="0" anchor="ctr"/>
          <a:lstStyle/>
          <a:p>
            <a:endParaRPr lang="en-US" dirty="0"/>
          </a:p>
        </p:txBody>
      </p:sp>
      <p:sp>
        <p:nvSpPr>
          <p:cNvPr id="19" name="Title 1">
            <a:extLst>
              <a:ext uri="{FF2B5EF4-FFF2-40B4-BE49-F238E27FC236}">
                <a16:creationId xmlns:a16="http://schemas.microsoft.com/office/drawing/2014/main" id="{7D9889C4-907D-0544-8FC2-D98AAC17EC85}"/>
              </a:ext>
            </a:extLst>
          </p:cNvPr>
          <p:cNvSpPr>
            <a:spLocks noGrp="1"/>
          </p:cNvSpPr>
          <p:nvPr>
            <p:ph type="ctrTitle" hasCustomPrompt="1"/>
          </p:nvPr>
        </p:nvSpPr>
        <p:spPr>
          <a:xfrm>
            <a:off x="387069" y="1851809"/>
            <a:ext cx="9144000" cy="681093"/>
          </a:xfrm>
        </p:spPr>
        <p:txBody>
          <a:bodyPr anchor="t">
            <a:noAutofit/>
          </a:bodyPr>
          <a:lstStyle>
            <a:lvl1pPr algn="l">
              <a:lnSpc>
                <a:spcPct val="85000"/>
              </a:lnSpc>
              <a:defRPr sz="4400">
                <a:solidFill>
                  <a:schemeClr val="tx2"/>
                </a:solidFill>
              </a:defRPr>
            </a:lvl1pPr>
          </a:lstStyle>
          <a:p>
            <a:r>
              <a:rPr lang="en-GB" dirty="0" err="1"/>
              <a:t>Truist</a:t>
            </a:r>
            <a:r>
              <a:rPr lang="en-GB" dirty="0"/>
              <a:t> presentation title here</a:t>
            </a:r>
            <a:endParaRPr lang="en-US" dirty="0"/>
          </a:p>
        </p:txBody>
      </p:sp>
      <p:sp>
        <p:nvSpPr>
          <p:cNvPr id="20" name="Subtitle 2">
            <a:extLst>
              <a:ext uri="{FF2B5EF4-FFF2-40B4-BE49-F238E27FC236}">
                <a16:creationId xmlns:a16="http://schemas.microsoft.com/office/drawing/2014/main" id="{AF46A09D-1346-D34C-BC8C-A7485F5DA1AA}"/>
              </a:ext>
            </a:extLst>
          </p:cNvPr>
          <p:cNvSpPr>
            <a:spLocks noGrp="1"/>
          </p:cNvSpPr>
          <p:nvPr>
            <p:ph type="subTitle" idx="1" hasCustomPrompt="1"/>
          </p:nvPr>
        </p:nvSpPr>
        <p:spPr>
          <a:xfrm>
            <a:off x="387069" y="2589100"/>
            <a:ext cx="9144000" cy="1655762"/>
          </a:xfrm>
        </p:spPr>
        <p:txBody>
          <a:bodyPr anchor="t">
            <a:normAutofit/>
          </a:bodyPr>
          <a:lstStyle>
            <a:lvl1pPr marL="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7" name="TextBox 6">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bg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bg1"/>
              </a:solidFill>
              <a:effectLst/>
              <a:latin typeface="Arial" panose="020B0604020202020204" pitchFamily="34" charset="0"/>
              <a:ea typeface="+mn-ea"/>
              <a:cs typeface="Arial" panose="020B0604020202020204" pitchFamily="34" charset="0"/>
            </a:endParaRPr>
          </a:p>
        </p:txBody>
      </p:sp>
      <p:pic>
        <p:nvPicPr>
          <p:cNvPr id="11" name="Picture 10">
            <a:extLst>
              <a:ext uri="{FF2B5EF4-FFF2-40B4-BE49-F238E27FC236}">
                <a16:creationId xmlns:a16="http://schemas.microsoft.com/office/drawing/2014/main" id="{AF49E8CE-14CB-4C84-A554-EECB3797D30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5651955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Numbered columns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0E3747-FD76-E94A-953A-BC61BCAA753C}"/>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 Placeholder 4">
            <a:extLst>
              <a:ext uri="{FF2B5EF4-FFF2-40B4-BE49-F238E27FC236}">
                <a16:creationId xmlns:a16="http://schemas.microsoft.com/office/drawing/2014/main" id="{451297CA-7AC5-5140-A795-A69F123D8330}"/>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bg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2" name="Text Placeholder 5">
            <a:extLst>
              <a:ext uri="{FF2B5EF4-FFF2-40B4-BE49-F238E27FC236}">
                <a16:creationId xmlns:a16="http://schemas.microsoft.com/office/drawing/2014/main" id="{8DBD729B-7146-CA4D-BBC9-D72F363178E7}"/>
              </a:ext>
            </a:extLst>
          </p:cNvPr>
          <p:cNvSpPr>
            <a:spLocks noGrp="1"/>
          </p:cNvSpPr>
          <p:nvPr>
            <p:ph type="body" sz="quarter" idx="41" hasCustomPrompt="1"/>
          </p:nvPr>
        </p:nvSpPr>
        <p:spPr>
          <a:xfrm>
            <a:off x="371474" y="1393463"/>
            <a:ext cx="1472809" cy="1094905"/>
          </a:xfrm>
        </p:spPr>
        <p:txBody>
          <a:bodyPr>
            <a:noAutofit/>
          </a:bodyPr>
          <a:lstStyle>
            <a:lvl1pPr marL="0" indent="0">
              <a:spcBef>
                <a:spcPts val="1000"/>
              </a:spcBef>
              <a:buClr>
                <a:schemeClr val="accent5"/>
              </a:buClr>
              <a:buFontTx/>
              <a:buNone/>
              <a:tabLst/>
              <a:defRPr sz="8000" b="0" i="0">
                <a:solidFill>
                  <a:schemeClr val="bg1"/>
                </a:solidFill>
                <a:latin typeface="Arial" panose="020B0604020202020204" pitchFamily="34" charset="0"/>
                <a:cs typeface="Arial" panose="020B0604020202020204" pitchFamily="34" charset="0"/>
              </a:defRPr>
            </a:lvl1pPr>
          </a:lstStyle>
          <a:p>
            <a:pPr lvl="0"/>
            <a:r>
              <a:rPr lang="en-GB" dirty="0"/>
              <a:t>1</a:t>
            </a:r>
          </a:p>
        </p:txBody>
      </p:sp>
      <p:sp>
        <p:nvSpPr>
          <p:cNvPr id="15" name="Text Placeholder 5">
            <a:extLst>
              <a:ext uri="{FF2B5EF4-FFF2-40B4-BE49-F238E27FC236}">
                <a16:creationId xmlns:a16="http://schemas.microsoft.com/office/drawing/2014/main" id="{0D003666-79D1-1042-97D7-4F21C2FAAA84}"/>
              </a:ext>
            </a:extLst>
          </p:cNvPr>
          <p:cNvSpPr>
            <a:spLocks noGrp="1"/>
          </p:cNvSpPr>
          <p:nvPr>
            <p:ph type="body" sz="quarter" idx="42" hasCustomPrompt="1"/>
          </p:nvPr>
        </p:nvSpPr>
        <p:spPr>
          <a:xfrm>
            <a:off x="4307778" y="1393463"/>
            <a:ext cx="1472809" cy="1094905"/>
          </a:xfrm>
        </p:spPr>
        <p:txBody>
          <a:bodyPr>
            <a:noAutofit/>
          </a:bodyPr>
          <a:lstStyle>
            <a:lvl1pPr marL="0" indent="0">
              <a:spcBef>
                <a:spcPts val="1000"/>
              </a:spcBef>
              <a:buClr>
                <a:schemeClr val="accent5"/>
              </a:buClr>
              <a:buFontTx/>
              <a:buNone/>
              <a:tabLst/>
              <a:defRPr sz="8000" b="0" i="0">
                <a:solidFill>
                  <a:schemeClr val="bg1"/>
                </a:solidFill>
                <a:latin typeface="Arial" panose="020B0604020202020204" pitchFamily="34" charset="0"/>
                <a:cs typeface="Arial" panose="020B0604020202020204" pitchFamily="34" charset="0"/>
              </a:defRPr>
            </a:lvl1pPr>
          </a:lstStyle>
          <a:p>
            <a:pPr lvl="0"/>
            <a:r>
              <a:rPr lang="en-GB" dirty="0"/>
              <a:t>2</a:t>
            </a:r>
          </a:p>
        </p:txBody>
      </p:sp>
      <p:sp>
        <p:nvSpPr>
          <p:cNvPr id="16" name="Text Placeholder 5">
            <a:extLst>
              <a:ext uri="{FF2B5EF4-FFF2-40B4-BE49-F238E27FC236}">
                <a16:creationId xmlns:a16="http://schemas.microsoft.com/office/drawing/2014/main" id="{62967BF4-CD7B-4940-A3D8-C31528939726}"/>
              </a:ext>
            </a:extLst>
          </p:cNvPr>
          <p:cNvSpPr>
            <a:spLocks noGrp="1"/>
          </p:cNvSpPr>
          <p:nvPr>
            <p:ph type="body" sz="quarter" idx="43" hasCustomPrompt="1"/>
          </p:nvPr>
        </p:nvSpPr>
        <p:spPr>
          <a:xfrm>
            <a:off x="8244082" y="1393463"/>
            <a:ext cx="1472809" cy="1094905"/>
          </a:xfrm>
        </p:spPr>
        <p:txBody>
          <a:bodyPr>
            <a:noAutofit/>
          </a:bodyPr>
          <a:lstStyle>
            <a:lvl1pPr marL="0" indent="0">
              <a:spcBef>
                <a:spcPts val="1000"/>
              </a:spcBef>
              <a:buClr>
                <a:schemeClr val="accent5"/>
              </a:buClr>
              <a:buFontTx/>
              <a:buNone/>
              <a:tabLst/>
              <a:defRPr sz="8000" b="0" i="0">
                <a:solidFill>
                  <a:schemeClr val="bg1"/>
                </a:solidFill>
                <a:latin typeface="Arial" panose="020B0604020202020204" pitchFamily="34" charset="0"/>
                <a:cs typeface="Arial" panose="020B0604020202020204" pitchFamily="34" charset="0"/>
              </a:defRPr>
            </a:lvl1pPr>
          </a:lstStyle>
          <a:p>
            <a:pPr lvl="0"/>
            <a:r>
              <a:rPr lang="en-GB" dirty="0"/>
              <a:t>3</a:t>
            </a:r>
          </a:p>
        </p:txBody>
      </p:sp>
      <p:sp>
        <p:nvSpPr>
          <p:cNvPr id="20" name="Text Placeholder 2">
            <a:extLst>
              <a:ext uri="{FF2B5EF4-FFF2-40B4-BE49-F238E27FC236}">
                <a16:creationId xmlns:a16="http://schemas.microsoft.com/office/drawing/2014/main" id="{EB8EB743-1930-A749-9464-7E54EFC38562}"/>
              </a:ext>
            </a:extLst>
          </p:cNvPr>
          <p:cNvSpPr>
            <a:spLocks noGrp="1"/>
          </p:cNvSpPr>
          <p:nvPr>
            <p:ph type="body" sz="quarter" idx="44" hasCustomPrompt="1"/>
          </p:nvPr>
        </p:nvSpPr>
        <p:spPr>
          <a:xfrm>
            <a:off x="371474" y="2616954"/>
            <a:ext cx="3089770" cy="3019347"/>
          </a:xfrm>
        </p:spPr>
        <p:txBody>
          <a:bodyPr>
            <a:normAutofit/>
          </a:bodyPr>
          <a:lstStyle>
            <a:lvl1pPr>
              <a:buClr>
                <a:schemeClr val="accent4"/>
              </a:buClr>
              <a:defRPr sz="2000">
                <a:solidFill>
                  <a:schemeClr val="bg1"/>
                </a:solidFill>
              </a:defRPr>
            </a:lvl1pPr>
            <a:lvl2pPr>
              <a:buClr>
                <a:schemeClr val="bg1"/>
              </a:buClr>
              <a:defRPr sz="1800">
                <a:solidFill>
                  <a:schemeClr val="bg1"/>
                </a:solidFill>
              </a:defRPr>
            </a:lvl2pPr>
            <a:lvl3pPr marL="668338" indent="-127000">
              <a:buClr>
                <a:schemeClr val="bg1"/>
              </a:buClr>
              <a:tabLst/>
              <a:defRPr sz="1600">
                <a:solidFill>
                  <a:schemeClr val="bg1"/>
                </a:solidFill>
              </a:defRPr>
            </a:lvl3pPr>
            <a:lvl4pPr marL="896938" indent="-177800">
              <a:buClr>
                <a:schemeClr val="bg1"/>
              </a:buClr>
              <a:tabLst/>
              <a:defRPr sz="1400">
                <a:solidFill>
                  <a:schemeClr val="bg1"/>
                </a:solidFill>
              </a:defRPr>
            </a:lvl4pPr>
            <a:lvl5pPr marL="896938" indent="169863">
              <a:buClr>
                <a:schemeClr val="bg1"/>
              </a:buClr>
              <a:tabLst/>
              <a:defRPr sz="1200">
                <a:solidFill>
                  <a:schemeClr val="bg1"/>
                </a:solidFill>
              </a:defRPr>
            </a:lvl5pPr>
            <a:lvl6pPr marL="1252538" indent="-228600">
              <a:buClr>
                <a:schemeClr val="bg1"/>
              </a:buClr>
              <a:tabLst/>
              <a:defRPr sz="1200">
                <a:solidFill>
                  <a:schemeClr val="bg1"/>
                </a:solidFill>
              </a:defRPr>
            </a:lvl6pPr>
            <a:lvl7pPr marL="1379538" indent="-177800">
              <a:buClr>
                <a:schemeClr val="bg1"/>
              </a:buClr>
              <a:tabLst/>
              <a:defRPr sz="1200">
                <a:solidFill>
                  <a:schemeClr val="bg1"/>
                </a:solidFill>
              </a:defRPr>
            </a:lvl7pPr>
            <a:lvl8pPr marL="1557338" indent="-177800">
              <a:buClr>
                <a:schemeClr val="bg1"/>
              </a:buClr>
              <a:tabLst/>
              <a:defRPr sz="1200">
                <a:solidFill>
                  <a:schemeClr val="bg1"/>
                </a:solidFill>
              </a:defRPr>
            </a:lvl8pPr>
            <a:lvl9pPr marL="1692275" indent="-134938">
              <a:buClr>
                <a:schemeClr val="bg1"/>
              </a:buClr>
              <a:tabLst/>
              <a:defRPr sz="1200">
                <a:solidFill>
                  <a:schemeClr val="bg1"/>
                </a:solidFill>
              </a:defRPr>
            </a:lvl9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1" name="Text Placeholder 2">
            <a:extLst>
              <a:ext uri="{FF2B5EF4-FFF2-40B4-BE49-F238E27FC236}">
                <a16:creationId xmlns:a16="http://schemas.microsoft.com/office/drawing/2014/main" id="{1634B68A-CAE6-CA40-ACC4-62E9DCF1A0D4}"/>
              </a:ext>
            </a:extLst>
          </p:cNvPr>
          <p:cNvSpPr>
            <a:spLocks noGrp="1"/>
          </p:cNvSpPr>
          <p:nvPr>
            <p:ph type="body" sz="quarter" idx="45" hasCustomPrompt="1"/>
          </p:nvPr>
        </p:nvSpPr>
        <p:spPr>
          <a:xfrm>
            <a:off x="4294382" y="2616954"/>
            <a:ext cx="3089770" cy="3019347"/>
          </a:xfrm>
        </p:spPr>
        <p:txBody>
          <a:bodyPr>
            <a:normAutofit/>
          </a:bodyPr>
          <a:lstStyle>
            <a:lvl1pPr>
              <a:buClr>
                <a:schemeClr val="accent4"/>
              </a:buClr>
              <a:defRPr sz="2000">
                <a:solidFill>
                  <a:schemeClr val="bg1"/>
                </a:solidFill>
              </a:defRPr>
            </a:lvl1pPr>
            <a:lvl2pPr>
              <a:buClr>
                <a:schemeClr val="bg1"/>
              </a:buClr>
              <a:defRPr sz="1800">
                <a:solidFill>
                  <a:schemeClr val="bg1"/>
                </a:solidFill>
              </a:defRPr>
            </a:lvl2pPr>
            <a:lvl3pPr marL="668338" indent="-127000">
              <a:buClr>
                <a:schemeClr val="bg1"/>
              </a:buClr>
              <a:tabLst/>
              <a:defRPr sz="1600">
                <a:solidFill>
                  <a:schemeClr val="bg1"/>
                </a:solidFill>
              </a:defRPr>
            </a:lvl3pPr>
            <a:lvl4pPr marL="896938" indent="-177800">
              <a:buClr>
                <a:schemeClr val="bg1"/>
              </a:buClr>
              <a:tabLst/>
              <a:defRPr sz="1400">
                <a:solidFill>
                  <a:schemeClr val="bg1"/>
                </a:solidFill>
              </a:defRPr>
            </a:lvl4pPr>
            <a:lvl5pPr marL="896938" indent="169863">
              <a:buClr>
                <a:schemeClr val="bg1"/>
              </a:buClr>
              <a:tabLst/>
              <a:defRPr sz="1200">
                <a:solidFill>
                  <a:schemeClr val="bg1"/>
                </a:solidFill>
              </a:defRPr>
            </a:lvl5pPr>
            <a:lvl6pPr marL="1252538" indent="-228600">
              <a:buClr>
                <a:schemeClr val="bg1"/>
              </a:buClr>
              <a:tabLst/>
              <a:defRPr sz="1200">
                <a:solidFill>
                  <a:schemeClr val="bg1"/>
                </a:solidFill>
              </a:defRPr>
            </a:lvl6pPr>
            <a:lvl7pPr marL="1379538" indent="-177800">
              <a:buClr>
                <a:schemeClr val="bg1"/>
              </a:buClr>
              <a:tabLst/>
              <a:defRPr sz="1200">
                <a:solidFill>
                  <a:schemeClr val="bg1"/>
                </a:solidFill>
              </a:defRPr>
            </a:lvl7pPr>
            <a:lvl8pPr marL="1557338" indent="-177800">
              <a:buClr>
                <a:schemeClr val="bg1"/>
              </a:buClr>
              <a:tabLst/>
              <a:defRPr sz="1200">
                <a:solidFill>
                  <a:schemeClr val="bg1"/>
                </a:solidFill>
              </a:defRPr>
            </a:lvl8pPr>
            <a:lvl9pPr marL="1692275" indent="-134938">
              <a:tabLst/>
              <a:defRPr sz="1200">
                <a:solidFill>
                  <a:schemeClr val="bg1"/>
                </a:solidFill>
              </a:defRPr>
            </a:lvl9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6" name="Text Placeholder 2">
            <a:extLst>
              <a:ext uri="{FF2B5EF4-FFF2-40B4-BE49-F238E27FC236}">
                <a16:creationId xmlns:a16="http://schemas.microsoft.com/office/drawing/2014/main" id="{6113C4FC-7C38-4948-9BA6-1FCE1F9DFE30}"/>
              </a:ext>
            </a:extLst>
          </p:cNvPr>
          <p:cNvSpPr>
            <a:spLocks noGrp="1"/>
          </p:cNvSpPr>
          <p:nvPr>
            <p:ph type="body" sz="quarter" idx="46" hasCustomPrompt="1"/>
          </p:nvPr>
        </p:nvSpPr>
        <p:spPr>
          <a:xfrm>
            <a:off x="8217289" y="2616954"/>
            <a:ext cx="3089770" cy="3019347"/>
          </a:xfrm>
        </p:spPr>
        <p:txBody>
          <a:bodyPr>
            <a:normAutofit/>
          </a:bodyPr>
          <a:lstStyle>
            <a:lvl1pPr>
              <a:buClr>
                <a:schemeClr val="accent4"/>
              </a:buClr>
              <a:defRPr sz="2000">
                <a:solidFill>
                  <a:schemeClr val="bg1"/>
                </a:solidFill>
              </a:defRPr>
            </a:lvl1pPr>
            <a:lvl2pPr>
              <a:buClr>
                <a:schemeClr val="bg1"/>
              </a:buClr>
              <a:defRPr sz="1800">
                <a:solidFill>
                  <a:schemeClr val="bg1"/>
                </a:solidFill>
              </a:defRPr>
            </a:lvl2pPr>
            <a:lvl3pPr marL="668338" indent="-127000">
              <a:buClr>
                <a:schemeClr val="bg1"/>
              </a:buClr>
              <a:tabLst/>
              <a:defRPr sz="1600">
                <a:solidFill>
                  <a:schemeClr val="bg1"/>
                </a:solidFill>
              </a:defRPr>
            </a:lvl3pPr>
            <a:lvl4pPr marL="896938" indent="-177800">
              <a:buClr>
                <a:schemeClr val="bg1"/>
              </a:buClr>
              <a:tabLst/>
              <a:defRPr sz="1400">
                <a:solidFill>
                  <a:schemeClr val="bg1"/>
                </a:solidFill>
              </a:defRPr>
            </a:lvl4pPr>
            <a:lvl5pPr marL="896938" indent="169863">
              <a:buClr>
                <a:schemeClr val="bg1"/>
              </a:buClr>
              <a:tabLst/>
              <a:defRPr sz="1200">
                <a:solidFill>
                  <a:schemeClr val="bg1"/>
                </a:solidFill>
              </a:defRPr>
            </a:lvl5pPr>
            <a:lvl6pPr marL="1252538" indent="-228600">
              <a:buClr>
                <a:schemeClr val="bg1"/>
              </a:buClr>
              <a:tabLst/>
              <a:defRPr sz="1200">
                <a:solidFill>
                  <a:schemeClr val="bg1"/>
                </a:solidFill>
              </a:defRPr>
            </a:lvl6pPr>
            <a:lvl7pPr marL="1379538" indent="-177800">
              <a:buClr>
                <a:schemeClr val="bg1"/>
              </a:buClr>
              <a:tabLst/>
              <a:defRPr sz="1200">
                <a:solidFill>
                  <a:schemeClr val="bg1"/>
                </a:solidFill>
              </a:defRPr>
            </a:lvl7pPr>
            <a:lvl8pPr marL="1557338" indent="-177800">
              <a:buClr>
                <a:schemeClr val="bg1"/>
              </a:buClr>
              <a:tabLst/>
              <a:defRPr sz="1200">
                <a:solidFill>
                  <a:schemeClr val="bg1"/>
                </a:solidFill>
              </a:defRPr>
            </a:lvl8pPr>
            <a:lvl9pPr marL="1692275" indent="-134938">
              <a:buClr>
                <a:schemeClr val="bg1"/>
              </a:buClr>
              <a:tabLst/>
              <a:defRPr sz="1200">
                <a:solidFill>
                  <a:schemeClr val="bg1"/>
                </a:solidFill>
              </a:defRPr>
            </a:lvl9pPr>
          </a:lstStyle>
          <a:p>
            <a:pPr lvl="0"/>
            <a:r>
              <a:rPr lang="en-GB" dirty="0"/>
              <a:t>Click to edit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7" name="Slide Number Placeholder 10">
            <a:extLst>
              <a:ext uri="{FF2B5EF4-FFF2-40B4-BE49-F238E27FC236}">
                <a16:creationId xmlns:a16="http://schemas.microsoft.com/office/drawing/2014/main" id="{9360D35B-BFDF-DC40-8990-D15B855E290D}"/>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chemeClr val="bg1"/>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7" name="Title 1">
            <a:extLst>
              <a:ext uri="{FF2B5EF4-FFF2-40B4-BE49-F238E27FC236}">
                <a16:creationId xmlns:a16="http://schemas.microsoft.com/office/drawing/2014/main" id="{C302C634-FEE5-DA48-B7B2-6D609FD61D19}"/>
              </a:ext>
            </a:extLst>
          </p:cNvPr>
          <p:cNvSpPr>
            <a:spLocks noGrp="1"/>
          </p:cNvSpPr>
          <p:nvPr>
            <p:ph type="title" hasCustomPrompt="1"/>
          </p:nvPr>
        </p:nvSpPr>
        <p:spPr>
          <a:xfrm>
            <a:off x="371476" y="384379"/>
            <a:ext cx="10943145" cy="596696"/>
          </a:xfrm>
        </p:spPr>
        <p:txBody>
          <a:bodyPr anchor="t">
            <a:noAutofit/>
          </a:bodyPr>
          <a:lstStyle>
            <a:lvl1pPr>
              <a:lnSpc>
                <a:spcPct val="85000"/>
              </a:lnSpc>
              <a:defRPr sz="3400" baseline="0">
                <a:solidFill>
                  <a:schemeClr val="bg1"/>
                </a:solidFill>
              </a:defRPr>
            </a:lvl1pPr>
          </a:lstStyle>
          <a:p>
            <a:r>
              <a:rPr lang="en-GB" dirty="0"/>
              <a:t>Text only and 3 columns</a:t>
            </a:r>
            <a:endParaRPr lang="en-US" dirty="0"/>
          </a:p>
        </p:txBody>
      </p:sp>
      <p:sp>
        <p:nvSpPr>
          <p:cNvPr id="18" name="TextBox 17">
            <a:extLst>
              <a:ext uri="{FF2B5EF4-FFF2-40B4-BE49-F238E27FC236}">
                <a16:creationId xmlns:a16="http://schemas.microsoft.com/office/drawing/2014/main" id="{BE561212-8924-4048-997F-1369D358B5D2}"/>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pic>
        <p:nvPicPr>
          <p:cNvPr id="19" name="Picture 18">
            <a:extLst>
              <a:ext uri="{FF2B5EF4-FFF2-40B4-BE49-F238E27FC236}">
                <a16:creationId xmlns:a16="http://schemas.microsoft.com/office/drawing/2014/main" id="{E4908389-0664-498E-B853-385859D296B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4269614228"/>
      </p:ext>
    </p:extLst>
  </p:cSld>
  <p:clrMapOvr>
    <a:masterClrMapping/>
  </p:clrMapOvr>
  <p:extLst mod="1">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4 x Image callouts">
    <p:spTree>
      <p:nvGrpSpPr>
        <p:cNvPr id="1" name=""/>
        <p:cNvGrpSpPr/>
        <p:nvPr/>
      </p:nvGrpSpPr>
      <p:grpSpPr>
        <a:xfrm>
          <a:off x="0" y="0"/>
          <a:ext cx="0" cy="0"/>
          <a:chOff x="0" y="0"/>
          <a:chExt cx="0" cy="0"/>
        </a:xfrm>
      </p:grpSpPr>
      <p:sp>
        <p:nvSpPr>
          <p:cNvPr id="13" name="Text Placeholder 4">
            <a:extLst>
              <a:ext uri="{FF2B5EF4-FFF2-40B4-BE49-F238E27FC236}">
                <a16:creationId xmlns:a16="http://schemas.microsoft.com/office/drawing/2014/main" id="{44384C03-CAB4-7340-B589-BD08D16C99EB}"/>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4" name="Text Placeholder 2">
            <a:extLst>
              <a:ext uri="{FF2B5EF4-FFF2-40B4-BE49-F238E27FC236}">
                <a16:creationId xmlns:a16="http://schemas.microsoft.com/office/drawing/2014/main" id="{9A95DB50-0ADE-B34C-9875-7C2D56082417}"/>
              </a:ext>
            </a:extLst>
          </p:cNvPr>
          <p:cNvSpPr>
            <a:spLocks noGrp="1"/>
          </p:cNvSpPr>
          <p:nvPr>
            <p:ph type="body" sz="quarter" idx="37"/>
          </p:nvPr>
        </p:nvSpPr>
        <p:spPr>
          <a:xfrm>
            <a:off x="371474" y="3474004"/>
            <a:ext cx="2287445" cy="2457163"/>
          </a:xfrm>
        </p:spPr>
        <p:txBody>
          <a:bodyPr>
            <a:normAutofit/>
          </a:bodyPr>
          <a:lstStyle>
            <a:lvl1pPr>
              <a:defRPr sz="1800"/>
            </a:lvl1pPr>
            <a:lvl2pPr>
              <a:defRPr sz="1600"/>
            </a:lvl2pPr>
            <a:lvl3pPr marL="668338" indent="-127000">
              <a:tabLst/>
              <a:defRPr sz="1400"/>
            </a:lvl3pPr>
            <a:lvl4pPr marL="896938" indent="-177800">
              <a:tabLst/>
              <a:defRPr sz="1200"/>
            </a:lvl4pPr>
            <a:lvl5pPr marL="896938" indent="169863">
              <a:tabLst/>
              <a:defRPr sz="1100"/>
            </a:lvl5pPr>
            <a:lvl6pPr marL="1252538" indent="-228600">
              <a:tabLst/>
              <a:defRPr sz="1100"/>
            </a:lvl6pPr>
            <a:lvl7pPr marL="1379538" indent="-177800">
              <a:tabLst/>
              <a:defRPr sz="1100"/>
            </a:lvl7pPr>
            <a:lvl8pPr marL="1557338" indent="-177800">
              <a:tabLst/>
              <a:defRPr sz="1100"/>
            </a:lvl8pPr>
            <a:lvl9pPr marL="1692275" indent="-134938">
              <a:tabLst/>
              <a:defRPr sz="1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2">
            <a:extLst>
              <a:ext uri="{FF2B5EF4-FFF2-40B4-BE49-F238E27FC236}">
                <a16:creationId xmlns:a16="http://schemas.microsoft.com/office/drawing/2014/main" id="{2B02CA6C-ADEC-644D-8F27-20E0F13A4A82}"/>
              </a:ext>
            </a:extLst>
          </p:cNvPr>
          <p:cNvSpPr>
            <a:spLocks noGrp="1"/>
          </p:cNvSpPr>
          <p:nvPr>
            <p:ph type="body" sz="quarter" idx="38"/>
          </p:nvPr>
        </p:nvSpPr>
        <p:spPr>
          <a:xfrm>
            <a:off x="3416752" y="3474004"/>
            <a:ext cx="2287445" cy="2457163"/>
          </a:xfrm>
        </p:spPr>
        <p:txBody>
          <a:bodyPr>
            <a:normAutofit/>
          </a:bodyPr>
          <a:lstStyle>
            <a:lvl1pPr>
              <a:defRPr sz="1800"/>
            </a:lvl1pPr>
            <a:lvl2pPr>
              <a:defRPr sz="1600"/>
            </a:lvl2pPr>
            <a:lvl3pPr marL="668338" indent="-127000">
              <a:tabLst/>
              <a:defRPr sz="1400"/>
            </a:lvl3pPr>
            <a:lvl4pPr marL="896938" indent="-177800">
              <a:tabLst/>
              <a:defRPr sz="1200"/>
            </a:lvl4pPr>
            <a:lvl5pPr marL="896938" indent="169863">
              <a:tabLst/>
              <a:defRPr sz="1100"/>
            </a:lvl5pPr>
            <a:lvl6pPr marL="1252538" indent="-228600">
              <a:tabLst/>
              <a:defRPr sz="1100"/>
            </a:lvl6pPr>
            <a:lvl7pPr marL="1379538" indent="-177800">
              <a:tabLst/>
              <a:defRPr sz="1100"/>
            </a:lvl7pPr>
            <a:lvl8pPr marL="1557338" indent="-177800">
              <a:tabLst/>
              <a:defRPr sz="1100"/>
            </a:lvl8pPr>
            <a:lvl9pPr marL="1692275" indent="-134938">
              <a:tabLst/>
              <a:defRPr sz="1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2">
            <a:extLst>
              <a:ext uri="{FF2B5EF4-FFF2-40B4-BE49-F238E27FC236}">
                <a16:creationId xmlns:a16="http://schemas.microsoft.com/office/drawing/2014/main" id="{6364AD8F-F682-9C4B-8017-A360D058D356}"/>
              </a:ext>
            </a:extLst>
          </p:cNvPr>
          <p:cNvSpPr>
            <a:spLocks noGrp="1"/>
          </p:cNvSpPr>
          <p:nvPr>
            <p:ph type="body" sz="quarter" idx="39"/>
          </p:nvPr>
        </p:nvSpPr>
        <p:spPr>
          <a:xfrm>
            <a:off x="6453973" y="3474004"/>
            <a:ext cx="2287445" cy="2457163"/>
          </a:xfrm>
        </p:spPr>
        <p:txBody>
          <a:bodyPr>
            <a:normAutofit/>
          </a:bodyPr>
          <a:lstStyle>
            <a:lvl1pPr>
              <a:defRPr sz="1800"/>
            </a:lvl1pPr>
            <a:lvl2pPr>
              <a:defRPr sz="1600"/>
            </a:lvl2pPr>
            <a:lvl3pPr marL="668338" indent="-127000">
              <a:tabLst/>
              <a:defRPr sz="1400"/>
            </a:lvl3pPr>
            <a:lvl4pPr marL="896938" indent="-177800">
              <a:tabLst/>
              <a:defRPr sz="1200"/>
            </a:lvl4pPr>
            <a:lvl5pPr marL="896938" indent="169863">
              <a:tabLst/>
              <a:defRPr sz="1100"/>
            </a:lvl5pPr>
            <a:lvl6pPr marL="1252538" indent="-228600">
              <a:tabLst/>
              <a:defRPr sz="1100"/>
            </a:lvl6pPr>
            <a:lvl7pPr marL="1379538" indent="-177800">
              <a:tabLst/>
              <a:defRPr sz="1100"/>
            </a:lvl7pPr>
            <a:lvl8pPr marL="1557338" indent="-177800">
              <a:tabLst/>
              <a:defRPr sz="1100"/>
            </a:lvl8pPr>
            <a:lvl9pPr marL="1692275" indent="-134938">
              <a:tabLst/>
              <a:defRPr sz="1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2">
            <a:extLst>
              <a:ext uri="{FF2B5EF4-FFF2-40B4-BE49-F238E27FC236}">
                <a16:creationId xmlns:a16="http://schemas.microsoft.com/office/drawing/2014/main" id="{F89CA1A1-D97E-A04F-BD21-5465B51D486D}"/>
              </a:ext>
            </a:extLst>
          </p:cNvPr>
          <p:cNvSpPr>
            <a:spLocks noGrp="1"/>
          </p:cNvSpPr>
          <p:nvPr>
            <p:ph type="body" sz="quarter" idx="40"/>
          </p:nvPr>
        </p:nvSpPr>
        <p:spPr>
          <a:xfrm>
            <a:off x="9491194" y="3474004"/>
            <a:ext cx="2287445" cy="2457163"/>
          </a:xfrm>
        </p:spPr>
        <p:txBody>
          <a:bodyPr>
            <a:normAutofit/>
          </a:bodyPr>
          <a:lstStyle>
            <a:lvl1pPr>
              <a:defRPr sz="1800"/>
            </a:lvl1pPr>
            <a:lvl2pPr>
              <a:defRPr sz="1600"/>
            </a:lvl2pPr>
            <a:lvl3pPr marL="668338" indent="-127000">
              <a:tabLst/>
              <a:defRPr sz="1400"/>
            </a:lvl3pPr>
            <a:lvl4pPr marL="896938" indent="-177800">
              <a:tabLst/>
              <a:defRPr sz="1200"/>
            </a:lvl4pPr>
            <a:lvl5pPr marL="896938" indent="169863">
              <a:tabLst/>
              <a:defRPr sz="1100"/>
            </a:lvl5pPr>
            <a:lvl6pPr marL="1252538" indent="-228600">
              <a:tabLst/>
              <a:defRPr sz="1100"/>
            </a:lvl6pPr>
            <a:lvl7pPr marL="1379538" indent="-177800">
              <a:tabLst/>
              <a:defRPr sz="1100"/>
            </a:lvl7pPr>
            <a:lvl8pPr marL="1557338" indent="-177800">
              <a:tabLst/>
              <a:defRPr sz="1100"/>
            </a:lvl8pPr>
            <a:lvl9pPr marL="1692275" indent="-134938">
              <a:tabLst/>
              <a:defRPr sz="1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10">
            <a:extLst>
              <a:ext uri="{FF2B5EF4-FFF2-40B4-BE49-F238E27FC236}">
                <a16:creationId xmlns:a16="http://schemas.microsoft.com/office/drawing/2014/main" id="{3DD67FA5-CEA0-8D4A-AE2E-39683A0B8F2C}"/>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7" name="Picture Placeholder 24">
            <a:extLst>
              <a:ext uri="{FF2B5EF4-FFF2-40B4-BE49-F238E27FC236}">
                <a16:creationId xmlns:a16="http://schemas.microsoft.com/office/drawing/2014/main" id="{74CD8878-F5A8-0B4F-9C16-743982F62CD4}"/>
              </a:ext>
            </a:extLst>
          </p:cNvPr>
          <p:cNvSpPr>
            <a:spLocks noGrp="1"/>
          </p:cNvSpPr>
          <p:nvPr>
            <p:ph type="pic" sz="quarter" idx="43" hasCustomPrompt="1"/>
          </p:nvPr>
        </p:nvSpPr>
        <p:spPr>
          <a:xfrm>
            <a:off x="371474"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19" name="Picture Placeholder 24">
            <a:extLst>
              <a:ext uri="{FF2B5EF4-FFF2-40B4-BE49-F238E27FC236}">
                <a16:creationId xmlns:a16="http://schemas.microsoft.com/office/drawing/2014/main" id="{24F66F77-FD41-1045-9F12-8C247B2CE86E}"/>
              </a:ext>
            </a:extLst>
          </p:cNvPr>
          <p:cNvSpPr>
            <a:spLocks noGrp="1"/>
          </p:cNvSpPr>
          <p:nvPr>
            <p:ph type="pic" sz="quarter" idx="44" hasCustomPrompt="1"/>
          </p:nvPr>
        </p:nvSpPr>
        <p:spPr>
          <a:xfrm>
            <a:off x="3411381"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20" name="Picture Placeholder 24">
            <a:extLst>
              <a:ext uri="{FF2B5EF4-FFF2-40B4-BE49-F238E27FC236}">
                <a16:creationId xmlns:a16="http://schemas.microsoft.com/office/drawing/2014/main" id="{69F872EC-4E42-FB46-A252-13F2A365AC02}"/>
              </a:ext>
            </a:extLst>
          </p:cNvPr>
          <p:cNvSpPr>
            <a:spLocks noGrp="1"/>
          </p:cNvSpPr>
          <p:nvPr>
            <p:ph type="pic" sz="quarter" idx="45" hasCustomPrompt="1"/>
          </p:nvPr>
        </p:nvSpPr>
        <p:spPr>
          <a:xfrm>
            <a:off x="6451288"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21" name="Picture Placeholder 24">
            <a:extLst>
              <a:ext uri="{FF2B5EF4-FFF2-40B4-BE49-F238E27FC236}">
                <a16:creationId xmlns:a16="http://schemas.microsoft.com/office/drawing/2014/main" id="{66B2BE9A-0618-3A4B-BC47-CA843FD52608}"/>
              </a:ext>
            </a:extLst>
          </p:cNvPr>
          <p:cNvSpPr>
            <a:spLocks noGrp="1"/>
          </p:cNvSpPr>
          <p:nvPr>
            <p:ph type="pic" sz="quarter" idx="46" hasCustomPrompt="1"/>
          </p:nvPr>
        </p:nvSpPr>
        <p:spPr>
          <a:xfrm>
            <a:off x="9491196"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15" name="Title 1">
            <a:extLst>
              <a:ext uri="{FF2B5EF4-FFF2-40B4-BE49-F238E27FC236}">
                <a16:creationId xmlns:a16="http://schemas.microsoft.com/office/drawing/2014/main" id="{1CF2FE6D-CEA2-3A41-AE98-F377514AEBD1}"/>
              </a:ext>
            </a:extLst>
          </p:cNvPr>
          <p:cNvSpPr>
            <a:spLocks noGrp="1"/>
          </p:cNvSpPr>
          <p:nvPr>
            <p:ph type="title" hasCustomPrompt="1"/>
          </p:nvPr>
        </p:nvSpPr>
        <p:spPr>
          <a:xfrm>
            <a:off x="371476" y="384379"/>
            <a:ext cx="10943145" cy="596696"/>
          </a:xfrm>
        </p:spPr>
        <p:txBody>
          <a:bodyPr anchor="t">
            <a:noAutofit/>
          </a:bodyPr>
          <a:lstStyle>
            <a:lvl1pPr>
              <a:lnSpc>
                <a:spcPct val="85000"/>
              </a:lnSpc>
              <a:defRPr sz="3400" baseline="0">
                <a:solidFill>
                  <a:schemeClr val="accent1"/>
                </a:solidFill>
              </a:defRPr>
            </a:lvl1pPr>
          </a:lstStyle>
          <a:p>
            <a:r>
              <a:rPr lang="en-GB" dirty="0"/>
              <a:t>4 x image callouts</a:t>
            </a:r>
            <a:endParaRPr lang="en-US" dirty="0"/>
          </a:p>
        </p:txBody>
      </p:sp>
      <p:sp>
        <p:nvSpPr>
          <p:cNvPr id="16" name="TextBox 15">
            <a:extLst>
              <a:ext uri="{FF2B5EF4-FFF2-40B4-BE49-F238E27FC236}">
                <a16:creationId xmlns:a16="http://schemas.microsoft.com/office/drawing/2014/main" id="{83226C71-86DE-44C0-B971-63CB856473C1}"/>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2421662436"/>
      </p:ext>
    </p:extLst>
  </p:cSld>
  <p:clrMapOvr>
    <a:masterClrMapping/>
  </p:clrMapOvr>
  <p:extLst mod="1">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4 x Image callouts 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055A802-A042-3644-9D85-B9C6BBC11F8E}"/>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 name="Text Placeholder 4">
            <a:extLst>
              <a:ext uri="{FF2B5EF4-FFF2-40B4-BE49-F238E27FC236}">
                <a16:creationId xmlns:a16="http://schemas.microsoft.com/office/drawing/2014/main" id="{5EF5CDC2-F91C-E14C-8254-9EB6F8E3FF5D}"/>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bg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31" name="Picture Placeholder 24">
            <a:extLst>
              <a:ext uri="{FF2B5EF4-FFF2-40B4-BE49-F238E27FC236}">
                <a16:creationId xmlns:a16="http://schemas.microsoft.com/office/drawing/2014/main" id="{AEB02D52-2E9A-A541-A341-1A1C4EE799F3}"/>
              </a:ext>
            </a:extLst>
          </p:cNvPr>
          <p:cNvSpPr>
            <a:spLocks noGrp="1"/>
          </p:cNvSpPr>
          <p:nvPr>
            <p:ph type="pic" sz="quarter" idx="43" hasCustomPrompt="1"/>
          </p:nvPr>
        </p:nvSpPr>
        <p:spPr>
          <a:xfrm>
            <a:off x="371474"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32" name="Picture Placeholder 24">
            <a:extLst>
              <a:ext uri="{FF2B5EF4-FFF2-40B4-BE49-F238E27FC236}">
                <a16:creationId xmlns:a16="http://schemas.microsoft.com/office/drawing/2014/main" id="{60B11301-376D-9648-91F1-DDA0F611742D}"/>
              </a:ext>
            </a:extLst>
          </p:cNvPr>
          <p:cNvSpPr>
            <a:spLocks noGrp="1"/>
          </p:cNvSpPr>
          <p:nvPr>
            <p:ph type="pic" sz="quarter" idx="44" hasCustomPrompt="1"/>
          </p:nvPr>
        </p:nvSpPr>
        <p:spPr>
          <a:xfrm>
            <a:off x="3411381"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33" name="Picture Placeholder 24">
            <a:extLst>
              <a:ext uri="{FF2B5EF4-FFF2-40B4-BE49-F238E27FC236}">
                <a16:creationId xmlns:a16="http://schemas.microsoft.com/office/drawing/2014/main" id="{716A9EF7-EA02-D441-8190-13FA71DA1CF9}"/>
              </a:ext>
            </a:extLst>
          </p:cNvPr>
          <p:cNvSpPr>
            <a:spLocks noGrp="1"/>
          </p:cNvSpPr>
          <p:nvPr>
            <p:ph type="pic" sz="quarter" idx="45" hasCustomPrompt="1"/>
          </p:nvPr>
        </p:nvSpPr>
        <p:spPr>
          <a:xfrm>
            <a:off x="6451288"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34" name="Picture Placeholder 24">
            <a:extLst>
              <a:ext uri="{FF2B5EF4-FFF2-40B4-BE49-F238E27FC236}">
                <a16:creationId xmlns:a16="http://schemas.microsoft.com/office/drawing/2014/main" id="{E3B33FD6-77E6-B94F-9703-CB22C3B43711}"/>
              </a:ext>
            </a:extLst>
          </p:cNvPr>
          <p:cNvSpPr>
            <a:spLocks noGrp="1"/>
          </p:cNvSpPr>
          <p:nvPr>
            <p:ph type="pic" sz="quarter" idx="46" hasCustomPrompt="1"/>
          </p:nvPr>
        </p:nvSpPr>
        <p:spPr>
          <a:xfrm>
            <a:off x="9491196" y="981075"/>
            <a:ext cx="2292816" cy="2238574"/>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37" name="Text Placeholder 2">
            <a:extLst>
              <a:ext uri="{FF2B5EF4-FFF2-40B4-BE49-F238E27FC236}">
                <a16:creationId xmlns:a16="http://schemas.microsoft.com/office/drawing/2014/main" id="{606161A6-1639-024C-A5FB-AC1C59EC0C0A}"/>
              </a:ext>
            </a:extLst>
          </p:cNvPr>
          <p:cNvSpPr>
            <a:spLocks noGrp="1"/>
          </p:cNvSpPr>
          <p:nvPr>
            <p:ph type="body" sz="quarter" idx="47"/>
          </p:nvPr>
        </p:nvSpPr>
        <p:spPr>
          <a:xfrm>
            <a:off x="371474" y="3474004"/>
            <a:ext cx="2287445" cy="2457163"/>
          </a:xfrm>
        </p:spPr>
        <p:txBody>
          <a:bodyPr>
            <a:normAutofit/>
          </a:bodyPr>
          <a:lstStyle>
            <a:lvl1pPr>
              <a:buClr>
                <a:schemeClr val="accent4"/>
              </a:buClr>
              <a:defRPr sz="1800">
                <a:solidFill>
                  <a:schemeClr val="bg1"/>
                </a:solidFill>
              </a:defRPr>
            </a:lvl1pPr>
            <a:lvl2pPr>
              <a:buClr>
                <a:schemeClr val="bg1"/>
              </a:buClr>
              <a:defRPr sz="1600">
                <a:solidFill>
                  <a:schemeClr val="bg1"/>
                </a:solidFill>
              </a:defRPr>
            </a:lvl2pPr>
            <a:lvl3pPr marL="668338" indent="-127000">
              <a:buClr>
                <a:schemeClr val="bg1"/>
              </a:buClr>
              <a:tabLst/>
              <a:defRPr sz="1400">
                <a:solidFill>
                  <a:schemeClr val="bg1"/>
                </a:solidFill>
              </a:defRPr>
            </a:lvl3pPr>
            <a:lvl4pPr marL="896938" indent="-177800">
              <a:buClr>
                <a:schemeClr val="bg1"/>
              </a:buClr>
              <a:tabLst/>
              <a:defRPr sz="1200">
                <a:solidFill>
                  <a:schemeClr val="bg1"/>
                </a:solidFill>
              </a:defRPr>
            </a:lvl4pPr>
            <a:lvl5pPr marL="896938" indent="169863">
              <a:buClr>
                <a:schemeClr val="bg1"/>
              </a:buClr>
              <a:tabLst/>
              <a:defRPr sz="1100">
                <a:solidFill>
                  <a:schemeClr val="bg1"/>
                </a:solidFill>
              </a:defRPr>
            </a:lvl5pPr>
            <a:lvl6pPr marL="1252538" indent="-228600">
              <a:buClr>
                <a:schemeClr val="bg1"/>
              </a:buClr>
              <a:tabLst/>
              <a:defRPr sz="1100">
                <a:solidFill>
                  <a:schemeClr val="bg1"/>
                </a:solidFill>
              </a:defRPr>
            </a:lvl6pPr>
            <a:lvl7pPr marL="1379538" indent="-177800">
              <a:buClr>
                <a:schemeClr val="bg1"/>
              </a:buClr>
              <a:tabLst/>
              <a:defRPr sz="1100">
                <a:solidFill>
                  <a:schemeClr val="bg1"/>
                </a:solidFill>
              </a:defRPr>
            </a:lvl7pPr>
            <a:lvl8pPr marL="1557338" indent="-177800">
              <a:buClr>
                <a:schemeClr val="bg1"/>
              </a:buClr>
              <a:tabLst/>
              <a:defRPr sz="1100">
                <a:solidFill>
                  <a:schemeClr val="bg1"/>
                </a:solidFill>
              </a:defRPr>
            </a:lvl8pPr>
            <a:lvl9pPr marL="1692275" indent="-134938">
              <a:buClr>
                <a:schemeClr val="bg1"/>
              </a:buClr>
              <a:tabLst/>
              <a:defRPr sz="1100">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8" name="Text Placeholder 2">
            <a:extLst>
              <a:ext uri="{FF2B5EF4-FFF2-40B4-BE49-F238E27FC236}">
                <a16:creationId xmlns:a16="http://schemas.microsoft.com/office/drawing/2014/main" id="{A7C52A05-F801-324A-A9BA-6B6A07E95BBF}"/>
              </a:ext>
            </a:extLst>
          </p:cNvPr>
          <p:cNvSpPr>
            <a:spLocks noGrp="1"/>
          </p:cNvSpPr>
          <p:nvPr>
            <p:ph type="body" sz="quarter" idx="48"/>
          </p:nvPr>
        </p:nvSpPr>
        <p:spPr>
          <a:xfrm>
            <a:off x="3416752" y="3474004"/>
            <a:ext cx="2287445" cy="2457163"/>
          </a:xfrm>
        </p:spPr>
        <p:txBody>
          <a:bodyPr>
            <a:normAutofit/>
          </a:bodyPr>
          <a:lstStyle>
            <a:lvl1pPr>
              <a:buClr>
                <a:schemeClr val="accent4"/>
              </a:buClr>
              <a:defRPr sz="1800">
                <a:solidFill>
                  <a:schemeClr val="bg1"/>
                </a:solidFill>
              </a:defRPr>
            </a:lvl1pPr>
            <a:lvl2pPr>
              <a:buClr>
                <a:schemeClr val="bg1"/>
              </a:buClr>
              <a:defRPr sz="1600">
                <a:solidFill>
                  <a:schemeClr val="bg1"/>
                </a:solidFill>
              </a:defRPr>
            </a:lvl2pPr>
            <a:lvl3pPr marL="668338" indent="-127000">
              <a:buClr>
                <a:schemeClr val="bg1"/>
              </a:buClr>
              <a:tabLst/>
              <a:defRPr sz="1400">
                <a:solidFill>
                  <a:schemeClr val="bg1"/>
                </a:solidFill>
              </a:defRPr>
            </a:lvl3pPr>
            <a:lvl4pPr marL="896938" indent="-177800">
              <a:buClr>
                <a:schemeClr val="bg1"/>
              </a:buClr>
              <a:tabLst/>
              <a:defRPr sz="1200">
                <a:solidFill>
                  <a:schemeClr val="bg1"/>
                </a:solidFill>
              </a:defRPr>
            </a:lvl4pPr>
            <a:lvl5pPr marL="896938" indent="169863">
              <a:buClr>
                <a:schemeClr val="bg1"/>
              </a:buClr>
              <a:tabLst/>
              <a:defRPr sz="1100">
                <a:solidFill>
                  <a:schemeClr val="bg1"/>
                </a:solidFill>
              </a:defRPr>
            </a:lvl5pPr>
            <a:lvl6pPr marL="1252538" indent="-228600">
              <a:buClr>
                <a:schemeClr val="bg1"/>
              </a:buClr>
              <a:tabLst/>
              <a:defRPr sz="1100">
                <a:solidFill>
                  <a:schemeClr val="bg1"/>
                </a:solidFill>
              </a:defRPr>
            </a:lvl6pPr>
            <a:lvl7pPr marL="1379538" indent="-177800">
              <a:buClr>
                <a:schemeClr val="bg1"/>
              </a:buClr>
              <a:tabLst/>
              <a:defRPr sz="1100">
                <a:solidFill>
                  <a:schemeClr val="bg1"/>
                </a:solidFill>
              </a:defRPr>
            </a:lvl7pPr>
            <a:lvl8pPr marL="1557338" indent="-177800">
              <a:buClr>
                <a:schemeClr val="bg1"/>
              </a:buClr>
              <a:tabLst/>
              <a:defRPr sz="1100">
                <a:solidFill>
                  <a:schemeClr val="bg1"/>
                </a:solidFill>
              </a:defRPr>
            </a:lvl8pPr>
            <a:lvl9pPr marL="1692275" indent="-134938">
              <a:buClr>
                <a:schemeClr val="bg1"/>
              </a:buClr>
              <a:tabLst/>
              <a:defRPr sz="1100">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9" name="Text Placeholder 2">
            <a:extLst>
              <a:ext uri="{FF2B5EF4-FFF2-40B4-BE49-F238E27FC236}">
                <a16:creationId xmlns:a16="http://schemas.microsoft.com/office/drawing/2014/main" id="{D5EBE417-CC0C-6C44-934F-1F5122B8868D}"/>
              </a:ext>
            </a:extLst>
          </p:cNvPr>
          <p:cNvSpPr>
            <a:spLocks noGrp="1"/>
          </p:cNvSpPr>
          <p:nvPr>
            <p:ph type="body" sz="quarter" idx="39"/>
          </p:nvPr>
        </p:nvSpPr>
        <p:spPr>
          <a:xfrm>
            <a:off x="6453973" y="3474004"/>
            <a:ext cx="2287445" cy="2457163"/>
          </a:xfrm>
        </p:spPr>
        <p:txBody>
          <a:bodyPr>
            <a:normAutofit/>
          </a:bodyPr>
          <a:lstStyle>
            <a:lvl1pPr>
              <a:buClr>
                <a:schemeClr val="accent4"/>
              </a:buClr>
              <a:defRPr sz="1800">
                <a:solidFill>
                  <a:schemeClr val="bg1"/>
                </a:solidFill>
              </a:defRPr>
            </a:lvl1pPr>
            <a:lvl2pPr>
              <a:buClr>
                <a:schemeClr val="bg1"/>
              </a:buClr>
              <a:defRPr sz="1600">
                <a:solidFill>
                  <a:schemeClr val="bg1"/>
                </a:solidFill>
              </a:defRPr>
            </a:lvl2pPr>
            <a:lvl3pPr marL="668338" indent="-127000">
              <a:buClr>
                <a:schemeClr val="bg1"/>
              </a:buClr>
              <a:tabLst/>
              <a:defRPr sz="1400">
                <a:solidFill>
                  <a:schemeClr val="bg1"/>
                </a:solidFill>
              </a:defRPr>
            </a:lvl3pPr>
            <a:lvl4pPr marL="896938" indent="-177800">
              <a:buClr>
                <a:schemeClr val="bg1"/>
              </a:buClr>
              <a:tabLst/>
              <a:defRPr sz="1200">
                <a:solidFill>
                  <a:schemeClr val="bg1"/>
                </a:solidFill>
              </a:defRPr>
            </a:lvl4pPr>
            <a:lvl5pPr marL="896938" indent="169863">
              <a:buClr>
                <a:schemeClr val="bg1"/>
              </a:buClr>
              <a:tabLst/>
              <a:defRPr sz="1100">
                <a:solidFill>
                  <a:schemeClr val="bg1"/>
                </a:solidFill>
              </a:defRPr>
            </a:lvl5pPr>
            <a:lvl6pPr marL="1252538" indent="-228600">
              <a:buClr>
                <a:schemeClr val="bg1"/>
              </a:buClr>
              <a:tabLst/>
              <a:defRPr sz="1100">
                <a:solidFill>
                  <a:schemeClr val="bg1"/>
                </a:solidFill>
              </a:defRPr>
            </a:lvl6pPr>
            <a:lvl7pPr marL="1379538" indent="-177800">
              <a:buClr>
                <a:schemeClr val="bg1"/>
              </a:buClr>
              <a:tabLst/>
              <a:defRPr sz="1100">
                <a:solidFill>
                  <a:schemeClr val="bg1"/>
                </a:solidFill>
              </a:defRPr>
            </a:lvl7pPr>
            <a:lvl8pPr marL="1557338" indent="-177800">
              <a:buClr>
                <a:schemeClr val="bg1"/>
              </a:buClr>
              <a:tabLst/>
              <a:defRPr sz="1100">
                <a:solidFill>
                  <a:schemeClr val="bg1"/>
                </a:solidFill>
              </a:defRPr>
            </a:lvl8pPr>
            <a:lvl9pPr marL="1692275" indent="-134938">
              <a:buClr>
                <a:schemeClr val="bg1"/>
              </a:buClr>
              <a:tabLst/>
              <a:defRPr sz="1100">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0" name="Text Placeholder 2">
            <a:extLst>
              <a:ext uri="{FF2B5EF4-FFF2-40B4-BE49-F238E27FC236}">
                <a16:creationId xmlns:a16="http://schemas.microsoft.com/office/drawing/2014/main" id="{05022397-8DF5-3348-9D45-67C9B943C179}"/>
              </a:ext>
            </a:extLst>
          </p:cNvPr>
          <p:cNvSpPr>
            <a:spLocks noGrp="1"/>
          </p:cNvSpPr>
          <p:nvPr>
            <p:ph type="body" sz="quarter" idx="40"/>
          </p:nvPr>
        </p:nvSpPr>
        <p:spPr>
          <a:xfrm>
            <a:off x="9491194" y="3474004"/>
            <a:ext cx="2287445" cy="2457163"/>
          </a:xfrm>
        </p:spPr>
        <p:txBody>
          <a:bodyPr>
            <a:normAutofit/>
          </a:bodyPr>
          <a:lstStyle>
            <a:lvl1pPr>
              <a:buClr>
                <a:schemeClr val="accent4"/>
              </a:buClr>
              <a:defRPr sz="1800">
                <a:solidFill>
                  <a:schemeClr val="bg1"/>
                </a:solidFill>
              </a:defRPr>
            </a:lvl1pPr>
            <a:lvl2pPr>
              <a:buClr>
                <a:schemeClr val="bg1"/>
              </a:buClr>
              <a:defRPr sz="1600">
                <a:solidFill>
                  <a:schemeClr val="bg1"/>
                </a:solidFill>
              </a:defRPr>
            </a:lvl2pPr>
            <a:lvl3pPr marL="668338" indent="-127000">
              <a:buClr>
                <a:schemeClr val="bg1"/>
              </a:buClr>
              <a:tabLst/>
              <a:defRPr sz="1400">
                <a:solidFill>
                  <a:schemeClr val="bg1"/>
                </a:solidFill>
              </a:defRPr>
            </a:lvl3pPr>
            <a:lvl4pPr marL="896938" indent="-177800">
              <a:buClr>
                <a:schemeClr val="bg1"/>
              </a:buClr>
              <a:tabLst/>
              <a:defRPr sz="1200">
                <a:solidFill>
                  <a:schemeClr val="bg1"/>
                </a:solidFill>
              </a:defRPr>
            </a:lvl4pPr>
            <a:lvl5pPr marL="896938" indent="169863">
              <a:buClr>
                <a:schemeClr val="bg1"/>
              </a:buClr>
              <a:tabLst/>
              <a:defRPr sz="1100">
                <a:solidFill>
                  <a:schemeClr val="bg1"/>
                </a:solidFill>
              </a:defRPr>
            </a:lvl5pPr>
            <a:lvl6pPr marL="1252538" indent="-228600">
              <a:buClr>
                <a:schemeClr val="bg1"/>
              </a:buClr>
              <a:tabLst/>
              <a:defRPr sz="1100">
                <a:solidFill>
                  <a:schemeClr val="bg1"/>
                </a:solidFill>
              </a:defRPr>
            </a:lvl6pPr>
            <a:lvl7pPr marL="1379538" indent="-177800">
              <a:buClr>
                <a:schemeClr val="bg1"/>
              </a:buClr>
              <a:tabLst/>
              <a:defRPr sz="1100">
                <a:solidFill>
                  <a:schemeClr val="bg1"/>
                </a:solidFill>
              </a:defRPr>
            </a:lvl7pPr>
            <a:lvl8pPr marL="1557338" indent="-177800">
              <a:buClr>
                <a:schemeClr val="bg1"/>
              </a:buClr>
              <a:tabLst/>
              <a:defRPr sz="1100">
                <a:solidFill>
                  <a:schemeClr val="bg1"/>
                </a:solidFill>
              </a:defRPr>
            </a:lvl8pPr>
            <a:lvl9pPr marL="1692275" indent="-134938">
              <a:buClr>
                <a:schemeClr val="bg1"/>
              </a:buClr>
              <a:tabLst/>
              <a:defRPr sz="1100">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1" name="Slide Number Placeholder 10">
            <a:extLst>
              <a:ext uri="{FF2B5EF4-FFF2-40B4-BE49-F238E27FC236}">
                <a16:creationId xmlns:a16="http://schemas.microsoft.com/office/drawing/2014/main" id="{DA48B91F-0348-7E44-B018-F060BDA2677F}"/>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chemeClr val="bg1"/>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6" name="Title 1">
            <a:extLst>
              <a:ext uri="{FF2B5EF4-FFF2-40B4-BE49-F238E27FC236}">
                <a16:creationId xmlns:a16="http://schemas.microsoft.com/office/drawing/2014/main" id="{C302C634-FEE5-DA48-B7B2-6D609FD61D19}"/>
              </a:ext>
            </a:extLst>
          </p:cNvPr>
          <p:cNvSpPr>
            <a:spLocks noGrp="1"/>
          </p:cNvSpPr>
          <p:nvPr>
            <p:ph type="title" hasCustomPrompt="1"/>
          </p:nvPr>
        </p:nvSpPr>
        <p:spPr>
          <a:xfrm>
            <a:off x="371476" y="384379"/>
            <a:ext cx="10943145" cy="596696"/>
          </a:xfrm>
        </p:spPr>
        <p:txBody>
          <a:bodyPr anchor="t">
            <a:noAutofit/>
          </a:bodyPr>
          <a:lstStyle>
            <a:lvl1pPr>
              <a:lnSpc>
                <a:spcPct val="85000"/>
              </a:lnSpc>
              <a:defRPr sz="3400">
                <a:solidFill>
                  <a:schemeClr val="bg1"/>
                </a:solidFill>
              </a:defRPr>
            </a:lvl1pPr>
          </a:lstStyle>
          <a:p>
            <a:r>
              <a:rPr lang="en-GB" dirty="0"/>
              <a:t>4 x image callouts </a:t>
            </a:r>
            <a:endParaRPr lang="en-US" dirty="0"/>
          </a:p>
        </p:txBody>
      </p:sp>
      <p:sp>
        <p:nvSpPr>
          <p:cNvPr id="17" name="TextBox 16">
            <a:extLst>
              <a:ext uri="{FF2B5EF4-FFF2-40B4-BE49-F238E27FC236}">
                <a16:creationId xmlns:a16="http://schemas.microsoft.com/office/drawing/2014/main" id="{9A7F1D40-080C-42FF-A2FA-5292886EA2E5}"/>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pic>
        <p:nvPicPr>
          <p:cNvPr id="18" name="Picture 17">
            <a:extLst>
              <a:ext uri="{FF2B5EF4-FFF2-40B4-BE49-F238E27FC236}">
                <a16:creationId xmlns:a16="http://schemas.microsoft.com/office/drawing/2014/main" id="{3A158A12-7ECE-4340-A515-C058D00D979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1247738172"/>
      </p:ext>
    </p:extLst>
  </p:cSld>
  <p:clrMapOvr>
    <a:masterClrMapping/>
  </p:clrMapOvr>
  <p:extLst mod="1">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ext and image 2">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E3F609E2-77EC-6F42-B8E3-80013E948B27}"/>
              </a:ext>
            </a:extLst>
          </p:cNvPr>
          <p:cNvSpPr>
            <a:spLocks noGrp="1" noChangeAspect="1"/>
          </p:cNvSpPr>
          <p:nvPr>
            <p:ph type="pic" sz="quarter" idx="11" hasCustomPrompt="1"/>
          </p:nvPr>
        </p:nvSpPr>
        <p:spPr>
          <a:xfrm>
            <a:off x="6553698" y="368643"/>
            <a:ext cx="5266827" cy="5266140"/>
          </a:xfrm>
          <a:custGeom>
            <a:avLst/>
            <a:gdLst>
              <a:gd name="connsiteX0" fmla="*/ 481208 w 5266827"/>
              <a:gd name="connsiteY0" fmla="*/ 0 h 5266140"/>
              <a:gd name="connsiteX1" fmla="*/ 4785619 w 5266827"/>
              <a:gd name="connsiteY1" fmla="*/ 0 h 5266140"/>
              <a:gd name="connsiteX2" fmla="*/ 5266827 w 5266827"/>
              <a:gd name="connsiteY2" fmla="*/ 481208 h 5266140"/>
              <a:gd name="connsiteX3" fmla="*/ 5266827 w 5266827"/>
              <a:gd name="connsiteY3" fmla="*/ 4784931 h 5266140"/>
              <a:gd name="connsiteX4" fmla="*/ 4785619 w 5266827"/>
              <a:gd name="connsiteY4" fmla="*/ 5266140 h 5266140"/>
              <a:gd name="connsiteX5" fmla="*/ 481208 w 5266827"/>
              <a:gd name="connsiteY5" fmla="*/ 5266140 h 5266140"/>
              <a:gd name="connsiteX6" fmla="*/ 0 w 5266827"/>
              <a:gd name="connsiteY6" fmla="*/ 4784931 h 5266140"/>
              <a:gd name="connsiteX7" fmla="*/ 0 w 5266827"/>
              <a:gd name="connsiteY7" fmla="*/ 481208 h 5266140"/>
              <a:gd name="connsiteX8" fmla="*/ 481208 w 5266827"/>
              <a:gd name="connsiteY8" fmla="*/ 0 h 52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66827" h="5266140">
                <a:moveTo>
                  <a:pt x="481208" y="0"/>
                </a:moveTo>
                <a:lnTo>
                  <a:pt x="4785619" y="0"/>
                </a:lnTo>
                <a:cubicBezTo>
                  <a:pt x="5086374" y="0"/>
                  <a:pt x="5266827" y="180453"/>
                  <a:pt x="5266827" y="481208"/>
                </a:cubicBezTo>
                <a:lnTo>
                  <a:pt x="5266827" y="4784931"/>
                </a:lnTo>
                <a:cubicBezTo>
                  <a:pt x="5266827" y="5086029"/>
                  <a:pt x="5086030" y="5266140"/>
                  <a:pt x="4785619" y="5266140"/>
                </a:cubicBezTo>
                <a:lnTo>
                  <a:pt x="481208" y="5266140"/>
                </a:lnTo>
                <a:cubicBezTo>
                  <a:pt x="180453" y="5266140"/>
                  <a:pt x="0" y="5085686"/>
                  <a:pt x="0" y="4784931"/>
                </a:cubicBezTo>
                <a:lnTo>
                  <a:pt x="0" y="481208"/>
                </a:lnTo>
                <a:cubicBezTo>
                  <a:pt x="0" y="180110"/>
                  <a:pt x="180797" y="0"/>
                  <a:pt x="481208" y="0"/>
                </a:cubicBezTo>
                <a:close/>
              </a:path>
            </a:pathLst>
          </a:custGeom>
          <a:solidFill>
            <a:srgbClr val="7F7F7F"/>
          </a:solidFill>
        </p:spPr>
        <p:txBody>
          <a:bodyPr wrap="square">
            <a:noAutofit/>
          </a:bodyPr>
          <a:lstStyle>
            <a:lvl1pPr marL="0" indent="0" algn="ctr">
              <a:buFontTx/>
              <a:buNone/>
              <a:defRPr sz="1050" b="1">
                <a:solidFill>
                  <a:schemeClr val="bg1"/>
                </a:solidFill>
              </a:defRPr>
            </a:lvl1pPr>
          </a:lstStyle>
          <a:p>
            <a:r>
              <a:rPr lang="en-US" dirty="0"/>
              <a:t>Click icon to insert image</a:t>
            </a:r>
          </a:p>
        </p:txBody>
      </p:sp>
      <p:sp>
        <p:nvSpPr>
          <p:cNvPr id="20" name="Text Placeholder 4">
            <a:extLst>
              <a:ext uri="{FF2B5EF4-FFF2-40B4-BE49-F238E27FC236}">
                <a16:creationId xmlns:a16="http://schemas.microsoft.com/office/drawing/2014/main" id="{799E151D-48E0-B94C-80A1-EE40C76750E7}"/>
              </a:ext>
            </a:extLst>
          </p:cNvPr>
          <p:cNvSpPr>
            <a:spLocks noGrp="1"/>
          </p:cNvSpPr>
          <p:nvPr>
            <p:ph type="body" sz="quarter" idx="27"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8" name="Text Placeholder 2">
            <a:extLst>
              <a:ext uri="{FF2B5EF4-FFF2-40B4-BE49-F238E27FC236}">
                <a16:creationId xmlns:a16="http://schemas.microsoft.com/office/drawing/2014/main" id="{03724A89-B3A2-F94F-ADC3-3B539E043E61}"/>
              </a:ext>
            </a:extLst>
          </p:cNvPr>
          <p:cNvSpPr>
            <a:spLocks noGrp="1"/>
          </p:cNvSpPr>
          <p:nvPr>
            <p:ph type="body" sz="quarter" idx="36" hasCustomPrompt="1"/>
          </p:nvPr>
        </p:nvSpPr>
        <p:spPr>
          <a:xfrm>
            <a:off x="371474" y="1488111"/>
            <a:ext cx="5403676" cy="382181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3" name="Text Placeholder 5">
            <a:extLst>
              <a:ext uri="{FF2B5EF4-FFF2-40B4-BE49-F238E27FC236}">
                <a16:creationId xmlns:a16="http://schemas.microsoft.com/office/drawing/2014/main" id="{41EBEDAF-BA5E-1A40-A188-1F43819D8EBA}"/>
              </a:ext>
            </a:extLst>
          </p:cNvPr>
          <p:cNvSpPr>
            <a:spLocks noGrp="1"/>
          </p:cNvSpPr>
          <p:nvPr>
            <p:ph type="body" sz="quarter" idx="37" hasCustomPrompt="1"/>
          </p:nvPr>
        </p:nvSpPr>
        <p:spPr>
          <a:xfrm>
            <a:off x="371475" y="986099"/>
            <a:ext cx="5403677"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4" name="Slide Number Placeholder 10">
            <a:extLst>
              <a:ext uri="{FF2B5EF4-FFF2-40B4-BE49-F238E27FC236}">
                <a16:creationId xmlns:a16="http://schemas.microsoft.com/office/drawing/2014/main" id="{FA272A38-4884-DF4B-8D8C-F075AE9F4780}"/>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5" name="Title 1">
            <a:extLst>
              <a:ext uri="{FF2B5EF4-FFF2-40B4-BE49-F238E27FC236}">
                <a16:creationId xmlns:a16="http://schemas.microsoft.com/office/drawing/2014/main" id="{76820F7B-2EEA-0246-9A96-759DB9EBCD76}"/>
              </a:ext>
            </a:extLst>
          </p:cNvPr>
          <p:cNvSpPr>
            <a:spLocks noGrp="1"/>
          </p:cNvSpPr>
          <p:nvPr>
            <p:ph type="title" hasCustomPrompt="1"/>
          </p:nvPr>
        </p:nvSpPr>
        <p:spPr>
          <a:xfrm>
            <a:off x="371477" y="369022"/>
            <a:ext cx="5403676" cy="612053"/>
          </a:xfrm>
        </p:spPr>
        <p:txBody>
          <a:bodyPr anchor="t">
            <a:noAutofit/>
          </a:bodyPr>
          <a:lstStyle>
            <a:lvl1pPr>
              <a:lnSpc>
                <a:spcPct val="85000"/>
              </a:lnSpc>
              <a:defRPr sz="3400">
                <a:solidFill>
                  <a:schemeClr val="accent1"/>
                </a:solidFill>
              </a:defRPr>
            </a:lvl1pPr>
          </a:lstStyle>
          <a:p>
            <a:r>
              <a:rPr lang="en-GB" dirty="0"/>
              <a:t>Text and 1 image slide</a:t>
            </a:r>
            <a:endParaRPr lang="en-US" dirty="0"/>
          </a:p>
        </p:txBody>
      </p:sp>
      <p:sp>
        <p:nvSpPr>
          <p:cNvPr id="9" name="TextBox 8">
            <a:extLst>
              <a:ext uri="{FF2B5EF4-FFF2-40B4-BE49-F238E27FC236}">
                <a16:creationId xmlns:a16="http://schemas.microsoft.com/office/drawing/2014/main" id="{54BEE6BF-C7DE-451B-81FA-5D57EA50F998}"/>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429695782"/>
      </p:ext>
    </p:extLst>
  </p:cSld>
  <p:clrMapOvr>
    <a:masterClrMapping/>
  </p:clrMapOvr>
  <p:extLst mod="1">
    <p:ext uri="{DCECCB84-F9BA-43D5-87BE-67443E8EF086}">
      <p15:sldGuideLst xmlns:p15="http://schemas.microsoft.com/office/powerpoint/2012/main">
        <p15:guide id="1" orient="horz" pos="55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Text and image 1">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CE6B3AD3-BC18-A945-B2E7-46D1B51C5985}"/>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pic>
        <p:nvPicPr>
          <p:cNvPr id="12" name="Picture Placeholder 4">
            <a:extLst>
              <a:ext uri="{FF2B5EF4-FFF2-40B4-BE49-F238E27FC236}">
                <a16:creationId xmlns:a16="http://schemas.microsoft.com/office/drawing/2014/main" id="{61242341-FE7B-EF47-A00E-EC90DA46DA00}"/>
              </a:ext>
            </a:extLst>
          </p:cNvPr>
          <p:cNvPicPr>
            <a:picLocks noChangeAspect="1"/>
          </p:cNvPicPr>
          <p:nvPr/>
        </p:nvPicPr>
        <p:blipFill rotWithShape="1">
          <a:blip r:embed="rId2">
            <a:extLst>
              <a:ext uri="{28A0092B-C50C-407E-A947-70E740481C1C}">
                <a14:useLocalDpi xmlns:a14="http://schemas.microsoft.com/office/drawing/2010/main"/>
              </a:ext>
            </a:extLst>
          </a:blip>
          <a:srcRect l="37850"/>
          <a:stretch/>
        </p:blipFill>
        <p:spPr>
          <a:xfrm>
            <a:off x="6820371" y="365366"/>
            <a:ext cx="5000152" cy="5398426"/>
          </a:xfrm>
          <a:custGeom>
            <a:avLst/>
            <a:gdLst>
              <a:gd name="connsiteX0" fmla="*/ 481208 w 5266827"/>
              <a:gd name="connsiteY0" fmla="*/ 0 h 5266140"/>
              <a:gd name="connsiteX1" fmla="*/ 4785619 w 5266827"/>
              <a:gd name="connsiteY1" fmla="*/ 0 h 5266140"/>
              <a:gd name="connsiteX2" fmla="*/ 5266827 w 5266827"/>
              <a:gd name="connsiteY2" fmla="*/ 481208 h 5266140"/>
              <a:gd name="connsiteX3" fmla="*/ 5266827 w 5266827"/>
              <a:gd name="connsiteY3" fmla="*/ 4784931 h 5266140"/>
              <a:gd name="connsiteX4" fmla="*/ 4785619 w 5266827"/>
              <a:gd name="connsiteY4" fmla="*/ 5266140 h 5266140"/>
              <a:gd name="connsiteX5" fmla="*/ 481208 w 5266827"/>
              <a:gd name="connsiteY5" fmla="*/ 5266140 h 5266140"/>
              <a:gd name="connsiteX6" fmla="*/ 0 w 5266827"/>
              <a:gd name="connsiteY6" fmla="*/ 4784931 h 5266140"/>
              <a:gd name="connsiteX7" fmla="*/ 0 w 5266827"/>
              <a:gd name="connsiteY7" fmla="*/ 481208 h 5266140"/>
              <a:gd name="connsiteX8" fmla="*/ 481208 w 5266827"/>
              <a:gd name="connsiteY8" fmla="*/ 0 h 52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66827" h="5266140">
                <a:moveTo>
                  <a:pt x="481208" y="0"/>
                </a:moveTo>
                <a:lnTo>
                  <a:pt x="4785619" y="0"/>
                </a:lnTo>
                <a:cubicBezTo>
                  <a:pt x="5086374" y="0"/>
                  <a:pt x="5266827" y="180453"/>
                  <a:pt x="5266827" y="481208"/>
                </a:cubicBezTo>
                <a:lnTo>
                  <a:pt x="5266827" y="4784931"/>
                </a:lnTo>
                <a:cubicBezTo>
                  <a:pt x="5266827" y="5086029"/>
                  <a:pt x="5086030" y="5266140"/>
                  <a:pt x="4785619" y="5266140"/>
                </a:cubicBezTo>
                <a:lnTo>
                  <a:pt x="481208" y="5266140"/>
                </a:lnTo>
                <a:cubicBezTo>
                  <a:pt x="180453" y="5266140"/>
                  <a:pt x="0" y="5085686"/>
                  <a:pt x="0" y="4784931"/>
                </a:cubicBezTo>
                <a:lnTo>
                  <a:pt x="0" y="481208"/>
                </a:lnTo>
                <a:cubicBezTo>
                  <a:pt x="0" y="180110"/>
                  <a:pt x="180797" y="0"/>
                  <a:pt x="481208" y="0"/>
                </a:cubicBezTo>
                <a:close/>
              </a:path>
            </a:pathLst>
          </a:custGeom>
          <a:solidFill>
            <a:srgbClr val="7F7F7F"/>
          </a:solidFill>
        </p:spPr>
      </p:pic>
      <p:sp>
        <p:nvSpPr>
          <p:cNvPr id="8" name="Text Placeholder 2">
            <a:extLst>
              <a:ext uri="{FF2B5EF4-FFF2-40B4-BE49-F238E27FC236}">
                <a16:creationId xmlns:a16="http://schemas.microsoft.com/office/drawing/2014/main" id="{DFEAA1BC-F93E-F040-9223-B446D0853A99}"/>
              </a:ext>
            </a:extLst>
          </p:cNvPr>
          <p:cNvSpPr>
            <a:spLocks noGrp="1"/>
          </p:cNvSpPr>
          <p:nvPr>
            <p:ph type="body" sz="quarter" idx="36" hasCustomPrompt="1"/>
          </p:nvPr>
        </p:nvSpPr>
        <p:spPr>
          <a:xfrm>
            <a:off x="371474" y="1488111"/>
            <a:ext cx="5403676" cy="382181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3" name="Text Placeholder 5">
            <a:extLst>
              <a:ext uri="{FF2B5EF4-FFF2-40B4-BE49-F238E27FC236}">
                <a16:creationId xmlns:a16="http://schemas.microsoft.com/office/drawing/2014/main" id="{9286D762-C78D-6645-BB7C-978BDEA59CE5}"/>
              </a:ext>
            </a:extLst>
          </p:cNvPr>
          <p:cNvSpPr>
            <a:spLocks noGrp="1"/>
          </p:cNvSpPr>
          <p:nvPr>
            <p:ph type="body" sz="quarter" idx="37" hasCustomPrompt="1"/>
          </p:nvPr>
        </p:nvSpPr>
        <p:spPr>
          <a:xfrm>
            <a:off x="371475" y="986099"/>
            <a:ext cx="5403677"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5" name="Slide Number Placeholder 10">
            <a:extLst>
              <a:ext uri="{FF2B5EF4-FFF2-40B4-BE49-F238E27FC236}">
                <a16:creationId xmlns:a16="http://schemas.microsoft.com/office/drawing/2014/main" id="{55AA72FB-8A60-6445-8833-8459A869D7FC}"/>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6" name="Title 1">
            <a:extLst>
              <a:ext uri="{FF2B5EF4-FFF2-40B4-BE49-F238E27FC236}">
                <a16:creationId xmlns:a16="http://schemas.microsoft.com/office/drawing/2014/main" id="{BCAC5A4F-179C-4749-9FF6-BF5C428F1B09}"/>
              </a:ext>
            </a:extLst>
          </p:cNvPr>
          <p:cNvSpPr>
            <a:spLocks noGrp="1"/>
          </p:cNvSpPr>
          <p:nvPr>
            <p:ph type="title" hasCustomPrompt="1"/>
          </p:nvPr>
        </p:nvSpPr>
        <p:spPr>
          <a:xfrm>
            <a:off x="371477" y="369022"/>
            <a:ext cx="5403676" cy="612053"/>
          </a:xfrm>
        </p:spPr>
        <p:txBody>
          <a:bodyPr anchor="t">
            <a:noAutofit/>
          </a:bodyPr>
          <a:lstStyle>
            <a:lvl1pPr>
              <a:lnSpc>
                <a:spcPct val="85000"/>
              </a:lnSpc>
              <a:defRPr sz="3400">
                <a:solidFill>
                  <a:schemeClr val="accent1"/>
                </a:solidFill>
              </a:defRPr>
            </a:lvl1pPr>
          </a:lstStyle>
          <a:p>
            <a:r>
              <a:rPr lang="en-GB" dirty="0"/>
              <a:t>Text and 1 image slide</a:t>
            </a:r>
            <a:endParaRPr lang="en-US" dirty="0"/>
          </a:p>
        </p:txBody>
      </p:sp>
      <p:sp>
        <p:nvSpPr>
          <p:cNvPr id="9" name="TextBox 8">
            <a:extLst>
              <a:ext uri="{FF2B5EF4-FFF2-40B4-BE49-F238E27FC236}">
                <a16:creationId xmlns:a16="http://schemas.microsoft.com/office/drawing/2014/main" id="{7596A74D-3555-46C0-B4F0-72B5C2528C4D}"/>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2482365698"/>
      </p:ext>
    </p:extLst>
  </p:cSld>
  <p:clrMapOvr>
    <a:masterClrMapping/>
  </p:clrMapOvr>
  <p:extLst mod="1">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ext and image 4">
    <p:bg>
      <p:bgPr>
        <a:solidFill>
          <a:schemeClr val="accent1"/>
        </a:solidFill>
        <a:effectLst/>
      </p:bgPr>
    </p:bg>
    <p:spTree>
      <p:nvGrpSpPr>
        <p:cNvPr id="1" name=""/>
        <p:cNvGrpSpPr/>
        <p:nvPr/>
      </p:nvGrpSpPr>
      <p:grpSpPr>
        <a:xfrm>
          <a:off x="0" y="0"/>
          <a:ext cx="0" cy="0"/>
          <a:chOff x="0" y="0"/>
          <a:chExt cx="0" cy="0"/>
        </a:xfrm>
      </p:grpSpPr>
      <p:sp>
        <p:nvSpPr>
          <p:cNvPr id="11" name="Text Placeholder 4">
            <a:extLst>
              <a:ext uri="{FF2B5EF4-FFF2-40B4-BE49-F238E27FC236}">
                <a16:creationId xmlns:a16="http://schemas.microsoft.com/office/drawing/2014/main" id="{EF1C4F92-CA24-DD44-A882-2E6C0C33EC92}"/>
              </a:ext>
            </a:extLst>
          </p:cNvPr>
          <p:cNvSpPr>
            <a:spLocks noGrp="1"/>
          </p:cNvSpPr>
          <p:nvPr>
            <p:ph type="body" sz="quarter" idx="27" hasCustomPrompt="1"/>
          </p:nvPr>
        </p:nvSpPr>
        <p:spPr>
          <a:xfrm>
            <a:off x="371474" y="6629147"/>
            <a:ext cx="8730297" cy="148979"/>
          </a:xfrm>
        </p:spPr>
        <p:txBody>
          <a:bodyPr lIns="0" tIns="0" rIns="0" bIns="0">
            <a:noAutofit/>
          </a:bodyPr>
          <a:lstStyle>
            <a:lvl1pPr marL="0" indent="0">
              <a:buFontTx/>
              <a:buNone/>
              <a:defRPr sz="700">
                <a:solidFill>
                  <a:schemeClr val="bg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8" name="Text Placeholder 2">
            <a:extLst>
              <a:ext uri="{FF2B5EF4-FFF2-40B4-BE49-F238E27FC236}">
                <a16:creationId xmlns:a16="http://schemas.microsoft.com/office/drawing/2014/main" id="{F0871CA7-4BA3-F748-AE75-3D4DD94DB772}"/>
              </a:ext>
            </a:extLst>
          </p:cNvPr>
          <p:cNvSpPr>
            <a:spLocks noGrp="1"/>
          </p:cNvSpPr>
          <p:nvPr>
            <p:ph type="body" sz="quarter" idx="36" hasCustomPrompt="1"/>
          </p:nvPr>
        </p:nvSpPr>
        <p:spPr>
          <a:xfrm>
            <a:off x="371474" y="1488111"/>
            <a:ext cx="5403676" cy="3821818"/>
          </a:xfrm>
        </p:spPr>
        <p:txBody>
          <a:bodyPr>
            <a:normAutofit/>
          </a:bodyPr>
          <a:lstStyle>
            <a:lvl1pPr>
              <a:buClr>
                <a:schemeClr val="accent4"/>
              </a:buClr>
              <a:defRPr sz="2000">
                <a:solidFill>
                  <a:schemeClr val="bg1"/>
                </a:solidFill>
              </a:defRPr>
            </a:lvl1pPr>
            <a:lvl2pPr>
              <a:buClr>
                <a:schemeClr val="bg1"/>
              </a:buClr>
              <a:defRPr sz="1800">
                <a:solidFill>
                  <a:schemeClr val="bg1"/>
                </a:solidFill>
              </a:defRPr>
            </a:lvl2pPr>
            <a:lvl3pPr marL="668338" indent="-127000">
              <a:buClr>
                <a:schemeClr val="bg1"/>
              </a:buClr>
              <a:tabLst/>
              <a:defRPr sz="1600">
                <a:solidFill>
                  <a:schemeClr val="bg1"/>
                </a:solidFill>
              </a:defRPr>
            </a:lvl3pPr>
            <a:lvl4pPr marL="896938" indent="-177800">
              <a:buClr>
                <a:schemeClr val="bg1"/>
              </a:buClr>
              <a:tabLst/>
              <a:defRPr sz="1400">
                <a:solidFill>
                  <a:schemeClr val="bg1"/>
                </a:solidFill>
              </a:defRPr>
            </a:lvl4pPr>
            <a:lvl5pPr marL="896938" indent="169863">
              <a:buClr>
                <a:schemeClr val="bg1"/>
              </a:buClr>
              <a:tabLst/>
              <a:defRPr sz="1200">
                <a:solidFill>
                  <a:schemeClr val="bg1"/>
                </a:solidFill>
              </a:defRPr>
            </a:lvl5pPr>
            <a:lvl6pPr marL="1252538" indent="-228600">
              <a:buClr>
                <a:schemeClr val="bg1"/>
              </a:buClr>
              <a:tabLst/>
              <a:defRPr sz="1200">
                <a:solidFill>
                  <a:schemeClr val="bg1"/>
                </a:solidFill>
              </a:defRPr>
            </a:lvl6pPr>
            <a:lvl7pPr marL="1379538" indent="-177800">
              <a:buClr>
                <a:schemeClr val="bg1"/>
              </a:buClr>
              <a:tabLst/>
              <a:defRPr sz="1200">
                <a:solidFill>
                  <a:schemeClr val="bg1"/>
                </a:solidFill>
              </a:defRPr>
            </a:lvl7pPr>
            <a:lvl8pPr marL="1557338" indent="-177800">
              <a:buClr>
                <a:schemeClr val="bg1"/>
              </a:buClr>
              <a:tabLst/>
              <a:defRPr sz="1200">
                <a:solidFill>
                  <a:schemeClr val="bg1"/>
                </a:solidFill>
              </a:defRPr>
            </a:lvl8pPr>
            <a:lvl9pPr marL="1692275" indent="-134938">
              <a:buClr>
                <a:schemeClr val="bg1"/>
              </a:buClr>
              <a:tabLst/>
              <a:defRPr sz="1200">
                <a:solidFill>
                  <a:schemeClr val="bg1"/>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0" name="Text Placeholder 5">
            <a:extLst>
              <a:ext uri="{FF2B5EF4-FFF2-40B4-BE49-F238E27FC236}">
                <a16:creationId xmlns:a16="http://schemas.microsoft.com/office/drawing/2014/main" id="{062CEFF1-0F6D-3346-85C7-477FE707C5EB}"/>
              </a:ext>
            </a:extLst>
          </p:cNvPr>
          <p:cNvSpPr>
            <a:spLocks noGrp="1"/>
          </p:cNvSpPr>
          <p:nvPr>
            <p:ph type="body" sz="quarter" idx="37" hasCustomPrompt="1"/>
          </p:nvPr>
        </p:nvSpPr>
        <p:spPr>
          <a:xfrm>
            <a:off x="371475" y="986099"/>
            <a:ext cx="5403677" cy="468370"/>
          </a:xfrm>
        </p:spPr>
        <p:txBody>
          <a:bodyPr>
            <a:noAutofit/>
          </a:bodyPr>
          <a:lstStyle>
            <a:lvl1pPr marL="0" indent="0">
              <a:buFontTx/>
              <a:buNone/>
              <a:defRPr sz="2000" b="1" i="0">
                <a:solidFill>
                  <a:schemeClr val="bg1"/>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21" name="Picture Placeholder 16">
            <a:extLst>
              <a:ext uri="{FF2B5EF4-FFF2-40B4-BE49-F238E27FC236}">
                <a16:creationId xmlns:a16="http://schemas.microsoft.com/office/drawing/2014/main" id="{6DB98C8C-5DE9-454C-A8FC-3C2BE63B298A}"/>
              </a:ext>
            </a:extLst>
          </p:cNvPr>
          <p:cNvSpPr>
            <a:spLocks noGrp="1" noChangeAspect="1"/>
          </p:cNvSpPr>
          <p:nvPr>
            <p:ph type="pic" sz="quarter" idx="11" hasCustomPrompt="1"/>
          </p:nvPr>
        </p:nvSpPr>
        <p:spPr>
          <a:xfrm>
            <a:off x="6553698" y="368643"/>
            <a:ext cx="5266827" cy="5266140"/>
          </a:xfrm>
          <a:custGeom>
            <a:avLst/>
            <a:gdLst>
              <a:gd name="connsiteX0" fmla="*/ 481208 w 5266827"/>
              <a:gd name="connsiteY0" fmla="*/ 0 h 5266140"/>
              <a:gd name="connsiteX1" fmla="*/ 4785619 w 5266827"/>
              <a:gd name="connsiteY1" fmla="*/ 0 h 5266140"/>
              <a:gd name="connsiteX2" fmla="*/ 5266827 w 5266827"/>
              <a:gd name="connsiteY2" fmla="*/ 481208 h 5266140"/>
              <a:gd name="connsiteX3" fmla="*/ 5266827 w 5266827"/>
              <a:gd name="connsiteY3" fmla="*/ 4784931 h 5266140"/>
              <a:gd name="connsiteX4" fmla="*/ 4785619 w 5266827"/>
              <a:gd name="connsiteY4" fmla="*/ 5266140 h 5266140"/>
              <a:gd name="connsiteX5" fmla="*/ 481208 w 5266827"/>
              <a:gd name="connsiteY5" fmla="*/ 5266140 h 5266140"/>
              <a:gd name="connsiteX6" fmla="*/ 0 w 5266827"/>
              <a:gd name="connsiteY6" fmla="*/ 4784931 h 5266140"/>
              <a:gd name="connsiteX7" fmla="*/ 0 w 5266827"/>
              <a:gd name="connsiteY7" fmla="*/ 481208 h 5266140"/>
              <a:gd name="connsiteX8" fmla="*/ 481208 w 5266827"/>
              <a:gd name="connsiteY8" fmla="*/ 0 h 52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66827" h="5266140">
                <a:moveTo>
                  <a:pt x="481208" y="0"/>
                </a:moveTo>
                <a:lnTo>
                  <a:pt x="4785619" y="0"/>
                </a:lnTo>
                <a:cubicBezTo>
                  <a:pt x="5086374" y="0"/>
                  <a:pt x="5266827" y="180453"/>
                  <a:pt x="5266827" y="481208"/>
                </a:cubicBezTo>
                <a:lnTo>
                  <a:pt x="5266827" y="4784931"/>
                </a:lnTo>
                <a:cubicBezTo>
                  <a:pt x="5266827" y="5086029"/>
                  <a:pt x="5086030" y="5266140"/>
                  <a:pt x="4785619" y="5266140"/>
                </a:cubicBezTo>
                <a:lnTo>
                  <a:pt x="481208" y="5266140"/>
                </a:lnTo>
                <a:cubicBezTo>
                  <a:pt x="180453" y="5266140"/>
                  <a:pt x="0" y="5085686"/>
                  <a:pt x="0" y="4784931"/>
                </a:cubicBezTo>
                <a:lnTo>
                  <a:pt x="0" y="481208"/>
                </a:lnTo>
                <a:cubicBezTo>
                  <a:pt x="0" y="180110"/>
                  <a:pt x="180797" y="0"/>
                  <a:pt x="481208" y="0"/>
                </a:cubicBezTo>
                <a:close/>
              </a:path>
            </a:pathLst>
          </a:custGeom>
          <a:solidFill>
            <a:srgbClr val="7F7F7F"/>
          </a:solidFill>
        </p:spPr>
        <p:txBody>
          <a:bodyPr wrap="square">
            <a:noAutofit/>
          </a:bodyPr>
          <a:lstStyle>
            <a:lvl1pPr marL="0" indent="0" algn="ctr">
              <a:buFontTx/>
              <a:buNone/>
              <a:defRPr sz="1050" b="1">
                <a:solidFill>
                  <a:schemeClr val="bg1"/>
                </a:solidFill>
              </a:defRPr>
            </a:lvl1pPr>
          </a:lstStyle>
          <a:p>
            <a:r>
              <a:rPr lang="en-US" dirty="0"/>
              <a:t>Click icon to insert image</a:t>
            </a:r>
          </a:p>
        </p:txBody>
      </p:sp>
      <p:sp>
        <p:nvSpPr>
          <p:cNvPr id="22" name="Slide Number Placeholder 10">
            <a:extLst>
              <a:ext uri="{FF2B5EF4-FFF2-40B4-BE49-F238E27FC236}">
                <a16:creationId xmlns:a16="http://schemas.microsoft.com/office/drawing/2014/main" id="{17341A60-B016-174F-8A1C-B19FA45172FC}"/>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chemeClr val="bg1"/>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23" name="Title 1">
            <a:extLst>
              <a:ext uri="{FF2B5EF4-FFF2-40B4-BE49-F238E27FC236}">
                <a16:creationId xmlns:a16="http://schemas.microsoft.com/office/drawing/2014/main" id="{CEB290E4-516C-3447-BDE6-76210D35708A}"/>
              </a:ext>
            </a:extLst>
          </p:cNvPr>
          <p:cNvSpPr>
            <a:spLocks noGrp="1"/>
          </p:cNvSpPr>
          <p:nvPr>
            <p:ph type="title" hasCustomPrompt="1"/>
          </p:nvPr>
        </p:nvSpPr>
        <p:spPr>
          <a:xfrm>
            <a:off x="371477" y="369022"/>
            <a:ext cx="5403676" cy="612053"/>
          </a:xfrm>
        </p:spPr>
        <p:txBody>
          <a:bodyPr anchor="t">
            <a:noAutofit/>
          </a:bodyPr>
          <a:lstStyle>
            <a:lvl1pPr>
              <a:lnSpc>
                <a:spcPct val="85000"/>
              </a:lnSpc>
              <a:defRPr sz="3400">
                <a:solidFill>
                  <a:schemeClr val="bg1"/>
                </a:solidFill>
              </a:defRPr>
            </a:lvl1pPr>
          </a:lstStyle>
          <a:p>
            <a:r>
              <a:rPr lang="en-GB" dirty="0"/>
              <a:t>Text and 1 image slide</a:t>
            </a:r>
            <a:endParaRPr lang="en-US" dirty="0"/>
          </a:p>
        </p:txBody>
      </p:sp>
      <p:sp>
        <p:nvSpPr>
          <p:cNvPr id="9" name="TextBox 8">
            <a:extLst>
              <a:ext uri="{FF2B5EF4-FFF2-40B4-BE49-F238E27FC236}">
                <a16:creationId xmlns:a16="http://schemas.microsoft.com/office/drawing/2014/main" id="{1A7C1AC4-2356-48B2-A1A6-515FD7940390}"/>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pic>
        <p:nvPicPr>
          <p:cNvPr id="12" name="Picture 11">
            <a:extLst>
              <a:ext uri="{FF2B5EF4-FFF2-40B4-BE49-F238E27FC236}">
                <a16:creationId xmlns:a16="http://schemas.microsoft.com/office/drawing/2014/main" id="{FFD97250-A65A-4AE9-925D-C522850974B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3154510686"/>
      </p:ext>
    </p:extLst>
  </p:cSld>
  <p:clrMapOvr>
    <a:masterClrMapping/>
  </p:clrMapOvr>
  <p:extLst mod="1">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ext and image 6">
    <p:bg>
      <p:bgPr>
        <a:solidFill>
          <a:schemeClr val="accent5"/>
        </a:solidFill>
        <a:effectLst/>
      </p:bgPr>
    </p:bg>
    <p:spTree>
      <p:nvGrpSpPr>
        <p:cNvPr id="1" name=""/>
        <p:cNvGrpSpPr/>
        <p:nvPr/>
      </p:nvGrpSpPr>
      <p:grpSpPr>
        <a:xfrm>
          <a:off x="0" y="0"/>
          <a:ext cx="0" cy="0"/>
          <a:chOff x="0" y="0"/>
          <a:chExt cx="0" cy="0"/>
        </a:xfrm>
      </p:grpSpPr>
      <p:sp>
        <p:nvSpPr>
          <p:cNvPr id="12" name="Text Placeholder 4">
            <a:extLst>
              <a:ext uri="{FF2B5EF4-FFF2-40B4-BE49-F238E27FC236}">
                <a16:creationId xmlns:a16="http://schemas.microsoft.com/office/drawing/2014/main" id="{FDEB6FD8-2A75-F244-BEC2-865B9C5EE164}"/>
              </a:ext>
            </a:extLst>
          </p:cNvPr>
          <p:cNvSpPr>
            <a:spLocks noGrp="1"/>
          </p:cNvSpPr>
          <p:nvPr>
            <p:ph type="body" sz="quarter" idx="27"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3" name="Text Placeholder 2">
            <a:extLst>
              <a:ext uri="{FF2B5EF4-FFF2-40B4-BE49-F238E27FC236}">
                <a16:creationId xmlns:a16="http://schemas.microsoft.com/office/drawing/2014/main" id="{428629E5-8936-C446-A5BF-24991465C0FC}"/>
              </a:ext>
            </a:extLst>
          </p:cNvPr>
          <p:cNvSpPr>
            <a:spLocks noGrp="1"/>
          </p:cNvSpPr>
          <p:nvPr>
            <p:ph type="body" sz="quarter" idx="37" hasCustomPrompt="1"/>
          </p:nvPr>
        </p:nvSpPr>
        <p:spPr>
          <a:xfrm>
            <a:off x="371474" y="1488111"/>
            <a:ext cx="5403676" cy="3821818"/>
          </a:xfrm>
        </p:spPr>
        <p:txBody>
          <a:bodyPr>
            <a:normAutofit/>
          </a:bodyPr>
          <a:lstStyle>
            <a:lvl1pPr>
              <a:defRPr sz="2000">
                <a:solidFill>
                  <a:schemeClr val="tx2"/>
                </a:solidFill>
              </a:defRPr>
            </a:lvl1pPr>
            <a:lvl2pPr>
              <a:defRPr sz="1800">
                <a:solidFill>
                  <a:schemeClr val="tx2"/>
                </a:solidFill>
              </a:defRPr>
            </a:lvl2pPr>
            <a:lvl3pPr marL="668338" indent="-127000">
              <a:tabLst/>
              <a:defRPr sz="1600">
                <a:solidFill>
                  <a:schemeClr val="tx2"/>
                </a:solidFill>
              </a:defRPr>
            </a:lvl3pPr>
            <a:lvl4pPr marL="896938" indent="-177800">
              <a:tabLst/>
              <a:defRPr sz="1400">
                <a:solidFill>
                  <a:schemeClr val="tx2"/>
                </a:solidFill>
              </a:defRPr>
            </a:lvl4pPr>
            <a:lvl5pPr marL="896938" indent="169863">
              <a:tabLst/>
              <a:defRPr sz="1200">
                <a:solidFill>
                  <a:schemeClr val="tx2"/>
                </a:solidFill>
              </a:defRPr>
            </a:lvl5pPr>
            <a:lvl6pPr marL="1252538" indent="-228600">
              <a:tabLst/>
              <a:defRPr sz="1200">
                <a:solidFill>
                  <a:schemeClr val="tx2"/>
                </a:solidFill>
              </a:defRPr>
            </a:lvl6pPr>
            <a:lvl7pPr marL="1379538" indent="-177800">
              <a:tabLst/>
              <a:defRPr sz="1200">
                <a:solidFill>
                  <a:schemeClr val="tx2"/>
                </a:solidFill>
              </a:defRPr>
            </a:lvl7pPr>
            <a:lvl8pPr marL="1557338" indent="-177800">
              <a:tabLst/>
              <a:defRPr sz="1200">
                <a:solidFill>
                  <a:schemeClr val="tx2"/>
                </a:solidFill>
              </a:defRPr>
            </a:lvl8pPr>
            <a:lvl9pPr marL="1692275" indent="-134938">
              <a:tabLst/>
              <a:defRPr sz="1200">
                <a:solidFill>
                  <a:schemeClr val="tx2"/>
                </a:solidFill>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6" name="Text Placeholder 5">
            <a:extLst>
              <a:ext uri="{FF2B5EF4-FFF2-40B4-BE49-F238E27FC236}">
                <a16:creationId xmlns:a16="http://schemas.microsoft.com/office/drawing/2014/main" id="{8988A062-4E50-1D41-8298-8CFAB4D0C7DD}"/>
              </a:ext>
            </a:extLst>
          </p:cNvPr>
          <p:cNvSpPr>
            <a:spLocks noGrp="1"/>
          </p:cNvSpPr>
          <p:nvPr>
            <p:ph type="body" sz="quarter" idx="38" hasCustomPrompt="1"/>
          </p:nvPr>
        </p:nvSpPr>
        <p:spPr>
          <a:xfrm>
            <a:off x="371475" y="986099"/>
            <a:ext cx="5403677"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7" name="Picture Placeholder 16">
            <a:extLst>
              <a:ext uri="{FF2B5EF4-FFF2-40B4-BE49-F238E27FC236}">
                <a16:creationId xmlns:a16="http://schemas.microsoft.com/office/drawing/2014/main" id="{C8C2692C-9DAE-E84C-9E6C-946603078621}"/>
              </a:ext>
            </a:extLst>
          </p:cNvPr>
          <p:cNvSpPr>
            <a:spLocks noGrp="1" noChangeAspect="1"/>
          </p:cNvSpPr>
          <p:nvPr>
            <p:ph type="pic" sz="quarter" idx="11" hasCustomPrompt="1"/>
          </p:nvPr>
        </p:nvSpPr>
        <p:spPr>
          <a:xfrm>
            <a:off x="6553698" y="368643"/>
            <a:ext cx="5266827" cy="5266140"/>
          </a:xfrm>
          <a:custGeom>
            <a:avLst/>
            <a:gdLst>
              <a:gd name="connsiteX0" fmla="*/ 481208 w 5266827"/>
              <a:gd name="connsiteY0" fmla="*/ 0 h 5266140"/>
              <a:gd name="connsiteX1" fmla="*/ 4785619 w 5266827"/>
              <a:gd name="connsiteY1" fmla="*/ 0 h 5266140"/>
              <a:gd name="connsiteX2" fmla="*/ 5266827 w 5266827"/>
              <a:gd name="connsiteY2" fmla="*/ 481208 h 5266140"/>
              <a:gd name="connsiteX3" fmla="*/ 5266827 w 5266827"/>
              <a:gd name="connsiteY3" fmla="*/ 4784931 h 5266140"/>
              <a:gd name="connsiteX4" fmla="*/ 4785619 w 5266827"/>
              <a:gd name="connsiteY4" fmla="*/ 5266140 h 5266140"/>
              <a:gd name="connsiteX5" fmla="*/ 481208 w 5266827"/>
              <a:gd name="connsiteY5" fmla="*/ 5266140 h 5266140"/>
              <a:gd name="connsiteX6" fmla="*/ 0 w 5266827"/>
              <a:gd name="connsiteY6" fmla="*/ 4784931 h 5266140"/>
              <a:gd name="connsiteX7" fmla="*/ 0 w 5266827"/>
              <a:gd name="connsiteY7" fmla="*/ 481208 h 5266140"/>
              <a:gd name="connsiteX8" fmla="*/ 481208 w 5266827"/>
              <a:gd name="connsiteY8" fmla="*/ 0 h 52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66827" h="5266140">
                <a:moveTo>
                  <a:pt x="481208" y="0"/>
                </a:moveTo>
                <a:lnTo>
                  <a:pt x="4785619" y="0"/>
                </a:lnTo>
                <a:cubicBezTo>
                  <a:pt x="5086374" y="0"/>
                  <a:pt x="5266827" y="180453"/>
                  <a:pt x="5266827" y="481208"/>
                </a:cubicBezTo>
                <a:lnTo>
                  <a:pt x="5266827" y="4784931"/>
                </a:lnTo>
                <a:cubicBezTo>
                  <a:pt x="5266827" y="5086029"/>
                  <a:pt x="5086030" y="5266140"/>
                  <a:pt x="4785619" y="5266140"/>
                </a:cubicBezTo>
                <a:lnTo>
                  <a:pt x="481208" y="5266140"/>
                </a:lnTo>
                <a:cubicBezTo>
                  <a:pt x="180453" y="5266140"/>
                  <a:pt x="0" y="5085686"/>
                  <a:pt x="0" y="4784931"/>
                </a:cubicBezTo>
                <a:lnTo>
                  <a:pt x="0" y="481208"/>
                </a:lnTo>
                <a:cubicBezTo>
                  <a:pt x="0" y="180110"/>
                  <a:pt x="180797" y="0"/>
                  <a:pt x="481208" y="0"/>
                </a:cubicBezTo>
                <a:close/>
              </a:path>
            </a:pathLst>
          </a:custGeom>
          <a:solidFill>
            <a:srgbClr val="7F7F7F"/>
          </a:solidFill>
        </p:spPr>
        <p:txBody>
          <a:bodyPr wrap="square">
            <a:noAutofit/>
          </a:bodyPr>
          <a:lstStyle>
            <a:lvl1pPr marL="0" indent="0" algn="ctr">
              <a:buFontTx/>
              <a:buNone/>
              <a:defRPr sz="1050" b="1">
                <a:solidFill>
                  <a:schemeClr val="bg1"/>
                </a:solidFill>
              </a:defRPr>
            </a:lvl1pPr>
          </a:lstStyle>
          <a:p>
            <a:r>
              <a:rPr lang="en-US" dirty="0"/>
              <a:t>Click icon to insert image</a:t>
            </a:r>
          </a:p>
        </p:txBody>
      </p:sp>
      <p:sp>
        <p:nvSpPr>
          <p:cNvPr id="18" name="Slide Number Placeholder 10">
            <a:extLst>
              <a:ext uri="{FF2B5EF4-FFF2-40B4-BE49-F238E27FC236}">
                <a16:creationId xmlns:a16="http://schemas.microsoft.com/office/drawing/2014/main" id="{6FF52E62-DAF2-C34C-8A05-2D8C4B2A90F8}"/>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9" name="Title 1">
            <a:extLst>
              <a:ext uri="{FF2B5EF4-FFF2-40B4-BE49-F238E27FC236}">
                <a16:creationId xmlns:a16="http://schemas.microsoft.com/office/drawing/2014/main" id="{ACA2C905-EB12-E342-8FCB-E301BC901AD9}"/>
              </a:ext>
            </a:extLst>
          </p:cNvPr>
          <p:cNvSpPr>
            <a:spLocks noGrp="1"/>
          </p:cNvSpPr>
          <p:nvPr>
            <p:ph type="title" hasCustomPrompt="1"/>
          </p:nvPr>
        </p:nvSpPr>
        <p:spPr>
          <a:xfrm>
            <a:off x="371477" y="369022"/>
            <a:ext cx="5403676" cy="612053"/>
          </a:xfrm>
        </p:spPr>
        <p:txBody>
          <a:bodyPr anchor="t">
            <a:noAutofit/>
          </a:bodyPr>
          <a:lstStyle>
            <a:lvl1pPr>
              <a:lnSpc>
                <a:spcPct val="85000"/>
              </a:lnSpc>
              <a:defRPr sz="3400">
                <a:solidFill>
                  <a:schemeClr val="accent1"/>
                </a:solidFill>
              </a:defRPr>
            </a:lvl1pPr>
          </a:lstStyle>
          <a:p>
            <a:r>
              <a:rPr lang="en-GB" dirty="0"/>
              <a:t>Text and 1 image slide</a:t>
            </a:r>
            <a:endParaRPr lang="en-US" dirty="0"/>
          </a:p>
        </p:txBody>
      </p:sp>
      <p:sp>
        <p:nvSpPr>
          <p:cNvPr id="8" name="TextBox 7">
            <a:extLst>
              <a:ext uri="{FF2B5EF4-FFF2-40B4-BE49-F238E27FC236}">
                <a16:creationId xmlns:a16="http://schemas.microsoft.com/office/drawing/2014/main" id="{6C89A12A-C51D-4E1A-8D61-7AABEECD7370}"/>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961277390"/>
      </p:ext>
    </p:extLst>
  </p:cSld>
  <p:clrMapOvr>
    <a:masterClrMapping/>
  </p:clrMapOvr>
  <p:extLst mod="1">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ext only">
    <p:spTree>
      <p:nvGrpSpPr>
        <p:cNvPr id="1" name=""/>
        <p:cNvGrpSpPr/>
        <p:nvPr/>
      </p:nvGrpSpPr>
      <p:grpSpPr>
        <a:xfrm>
          <a:off x="0" y="0"/>
          <a:ext cx="0" cy="0"/>
          <a:chOff x="0" y="0"/>
          <a:chExt cx="0" cy="0"/>
        </a:xfrm>
      </p:grpSpPr>
      <p:sp>
        <p:nvSpPr>
          <p:cNvPr id="13" name="Text Placeholder 4">
            <a:extLst>
              <a:ext uri="{FF2B5EF4-FFF2-40B4-BE49-F238E27FC236}">
                <a16:creationId xmlns:a16="http://schemas.microsoft.com/office/drawing/2014/main" id="{429D493F-7C97-0B4E-93C2-02584854671A}"/>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4" name="Text Placeholder 2">
            <a:extLst>
              <a:ext uri="{FF2B5EF4-FFF2-40B4-BE49-F238E27FC236}">
                <a16:creationId xmlns:a16="http://schemas.microsoft.com/office/drawing/2014/main" id="{E69FE5A3-210F-0C4F-8CE0-B34D1B47E687}"/>
              </a:ext>
            </a:extLst>
          </p:cNvPr>
          <p:cNvSpPr>
            <a:spLocks noGrp="1"/>
          </p:cNvSpPr>
          <p:nvPr>
            <p:ph type="body" sz="quarter" idx="36" hasCustomPrompt="1"/>
          </p:nvPr>
        </p:nvSpPr>
        <p:spPr>
          <a:xfrm>
            <a:off x="371473" y="1488111"/>
            <a:ext cx="11078405" cy="382181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6" name="Text Placeholder 5">
            <a:extLst>
              <a:ext uri="{FF2B5EF4-FFF2-40B4-BE49-F238E27FC236}">
                <a16:creationId xmlns:a16="http://schemas.microsoft.com/office/drawing/2014/main" id="{6DCB2F29-ED47-DA49-AD9F-0E3C30846613}"/>
              </a:ext>
            </a:extLst>
          </p:cNvPr>
          <p:cNvSpPr>
            <a:spLocks noGrp="1"/>
          </p:cNvSpPr>
          <p:nvPr>
            <p:ph type="body" sz="quarter" idx="37" hasCustomPrompt="1"/>
          </p:nvPr>
        </p:nvSpPr>
        <p:spPr>
          <a:xfrm>
            <a:off x="371475" y="986099"/>
            <a:ext cx="11078403"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7" name="Slide Number Placeholder 10">
            <a:extLst>
              <a:ext uri="{FF2B5EF4-FFF2-40B4-BE49-F238E27FC236}">
                <a16:creationId xmlns:a16="http://schemas.microsoft.com/office/drawing/2014/main" id="{6D2AECB3-F596-2842-8543-4EC5744E2835}"/>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7" name="Title 1">
            <a:extLst>
              <a:ext uri="{FF2B5EF4-FFF2-40B4-BE49-F238E27FC236}">
                <a16:creationId xmlns:a16="http://schemas.microsoft.com/office/drawing/2014/main" id="{1CF2FE6D-CEA2-3A41-AE98-F377514AEBD1}"/>
              </a:ext>
            </a:extLst>
          </p:cNvPr>
          <p:cNvSpPr>
            <a:spLocks noGrp="1"/>
          </p:cNvSpPr>
          <p:nvPr>
            <p:ph type="title" hasCustomPrompt="1"/>
          </p:nvPr>
        </p:nvSpPr>
        <p:spPr>
          <a:xfrm>
            <a:off x="371476" y="384379"/>
            <a:ext cx="11078402" cy="596696"/>
          </a:xfrm>
        </p:spPr>
        <p:txBody>
          <a:bodyPr anchor="t">
            <a:noAutofit/>
          </a:bodyPr>
          <a:lstStyle>
            <a:lvl1pPr>
              <a:lnSpc>
                <a:spcPct val="85000"/>
              </a:lnSpc>
              <a:defRPr sz="3400" baseline="0">
                <a:solidFill>
                  <a:schemeClr val="accent1"/>
                </a:solidFill>
              </a:defRPr>
            </a:lvl1pPr>
          </a:lstStyle>
          <a:p>
            <a:r>
              <a:rPr lang="en-GB" dirty="0"/>
              <a:t>Text only</a:t>
            </a:r>
            <a:endParaRPr lang="en-US" dirty="0"/>
          </a:p>
        </p:txBody>
      </p:sp>
      <p:sp>
        <p:nvSpPr>
          <p:cNvPr id="8" name="TextBox 7">
            <a:extLst>
              <a:ext uri="{FF2B5EF4-FFF2-40B4-BE49-F238E27FC236}">
                <a16:creationId xmlns:a16="http://schemas.microsoft.com/office/drawing/2014/main" id="{48FF3E92-908E-4DE9-AE6E-A58CCE0D4A5B}"/>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2361837850"/>
      </p:ext>
    </p:extLst>
  </p:cSld>
  <p:clrMapOvr>
    <a:masterClrMapping/>
  </p:clrMapOvr>
  <p:extLst mod="1">
    <p:ext uri="{DCECCB84-F9BA-43D5-87BE-67443E8EF086}">
      <p15:sldGuideLst xmlns:p15="http://schemas.microsoft.com/office/powerpoint/2012/main">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ext only (no subhead)">
    <p:spTree>
      <p:nvGrpSpPr>
        <p:cNvPr id="1" name=""/>
        <p:cNvGrpSpPr/>
        <p:nvPr/>
      </p:nvGrpSpPr>
      <p:grpSpPr>
        <a:xfrm>
          <a:off x="0" y="0"/>
          <a:ext cx="0" cy="0"/>
          <a:chOff x="0" y="0"/>
          <a:chExt cx="0" cy="0"/>
        </a:xfrm>
      </p:grpSpPr>
      <p:sp>
        <p:nvSpPr>
          <p:cNvPr id="9" name="Text Placeholder 4">
            <a:extLst>
              <a:ext uri="{FF2B5EF4-FFF2-40B4-BE49-F238E27FC236}">
                <a16:creationId xmlns:a16="http://schemas.microsoft.com/office/drawing/2014/main" id="{0DEDBF07-BA3A-B046-A1F7-6C23EBF1046F}"/>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6" name="Text Placeholder 2">
            <a:extLst>
              <a:ext uri="{FF2B5EF4-FFF2-40B4-BE49-F238E27FC236}">
                <a16:creationId xmlns:a16="http://schemas.microsoft.com/office/drawing/2014/main" id="{F4772656-699D-3E40-8FED-C161A5395E28}"/>
              </a:ext>
            </a:extLst>
          </p:cNvPr>
          <p:cNvSpPr>
            <a:spLocks noGrp="1"/>
          </p:cNvSpPr>
          <p:nvPr>
            <p:ph type="body" sz="quarter" idx="36" hasCustomPrompt="1"/>
          </p:nvPr>
        </p:nvSpPr>
        <p:spPr>
          <a:xfrm>
            <a:off x="371473" y="992650"/>
            <a:ext cx="11078405" cy="386400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2" name="Slide Number Placeholder 10">
            <a:extLst>
              <a:ext uri="{FF2B5EF4-FFF2-40B4-BE49-F238E27FC236}">
                <a16:creationId xmlns:a16="http://schemas.microsoft.com/office/drawing/2014/main" id="{FDBBD063-5131-BE4C-BF02-F55198D15FC5}"/>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3" name="Title 1">
            <a:extLst>
              <a:ext uri="{FF2B5EF4-FFF2-40B4-BE49-F238E27FC236}">
                <a16:creationId xmlns:a16="http://schemas.microsoft.com/office/drawing/2014/main" id="{18D9B1DA-ED27-B247-A2E4-142E26785FC2}"/>
              </a:ext>
            </a:extLst>
          </p:cNvPr>
          <p:cNvSpPr>
            <a:spLocks noGrp="1"/>
          </p:cNvSpPr>
          <p:nvPr>
            <p:ph type="title" hasCustomPrompt="1"/>
          </p:nvPr>
        </p:nvSpPr>
        <p:spPr>
          <a:xfrm>
            <a:off x="371476" y="369022"/>
            <a:ext cx="11078401" cy="612053"/>
          </a:xfrm>
        </p:spPr>
        <p:txBody>
          <a:bodyPr anchor="t">
            <a:noAutofit/>
          </a:bodyPr>
          <a:lstStyle>
            <a:lvl1pPr>
              <a:lnSpc>
                <a:spcPct val="85000"/>
              </a:lnSpc>
              <a:defRPr sz="3400">
                <a:solidFill>
                  <a:schemeClr val="accent1"/>
                </a:solidFill>
              </a:defRPr>
            </a:lvl1pPr>
          </a:lstStyle>
          <a:p>
            <a:r>
              <a:rPr lang="en-GB" dirty="0"/>
              <a:t>Text only (no subhead)</a:t>
            </a:r>
            <a:endParaRPr lang="en-US" dirty="0"/>
          </a:p>
        </p:txBody>
      </p:sp>
      <p:sp>
        <p:nvSpPr>
          <p:cNvPr id="7" name="TextBox 6">
            <a:extLst>
              <a:ext uri="{FF2B5EF4-FFF2-40B4-BE49-F238E27FC236}">
                <a16:creationId xmlns:a16="http://schemas.microsoft.com/office/drawing/2014/main" id="{B4978C59-3EEF-4A31-8031-C5CA8E2BEFD6}"/>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4114677185"/>
      </p:ext>
    </p:extLst>
  </p:cSld>
  <p:clrMapOvr>
    <a:masterClrMapping/>
  </p:clrMapOvr>
  <p:extLst mod="1">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wo column text slide">
    <p:spTree>
      <p:nvGrpSpPr>
        <p:cNvPr id="1" name=""/>
        <p:cNvGrpSpPr/>
        <p:nvPr/>
      </p:nvGrpSpPr>
      <p:grpSpPr>
        <a:xfrm>
          <a:off x="0" y="0"/>
          <a:ext cx="0" cy="0"/>
          <a:chOff x="0" y="0"/>
          <a:chExt cx="0" cy="0"/>
        </a:xfrm>
      </p:grpSpPr>
      <p:sp>
        <p:nvSpPr>
          <p:cNvPr id="13" name="Text Placeholder 4">
            <a:extLst>
              <a:ext uri="{FF2B5EF4-FFF2-40B4-BE49-F238E27FC236}">
                <a16:creationId xmlns:a16="http://schemas.microsoft.com/office/drawing/2014/main" id="{429D493F-7C97-0B4E-93C2-02584854671A}"/>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4" name="Text Placeholder 2">
            <a:extLst>
              <a:ext uri="{FF2B5EF4-FFF2-40B4-BE49-F238E27FC236}">
                <a16:creationId xmlns:a16="http://schemas.microsoft.com/office/drawing/2014/main" id="{778E442E-0621-DC4F-86B6-1F77678B159E}"/>
              </a:ext>
            </a:extLst>
          </p:cNvPr>
          <p:cNvSpPr>
            <a:spLocks noGrp="1"/>
          </p:cNvSpPr>
          <p:nvPr>
            <p:ph type="body" sz="quarter" idx="36" hasCustomPrompt="1"/>
          </p:nvPr>
        </p:nvSpPr>
        <p:spPr>
          <a:xfrm>
            <a:off x="371473" y="1488111"/>
            <a:ext cx="5456323" cy="382181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8" name="Text Placeholder 5">
            <a:extLst>
              <a:ext uri="{FF2B5EF4-FFF2-40B4-BE49-F238E27FC236}">
                <a16:creationId xmlns:a16="http://schemas.microsoft.com/office/drawing/2014/main" id="{7E64351E-9837-9440-9DA0-E135754E787B}"/>
              </a:ext>
            </a:extLst>
          </p:cNvPr>
          <p:cNvSpPr>
            <a:spLocks noGrp="1"/>
          </p:cNvSpPr>
          <p:nvPr>
            <p:ph type="body" sz="quarter" idx="39" hasCustomPrompt="1"/>
          </p:nvPr>
        </p:nvSpPr>
        <p:spPr>
          <a:xfrm>
            <a:off x="371475" y="986099"/>
            <a:ext cx="5456321"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9" name="Text Placeholder 2">
            <a:extLst>
              <a:ext uri="{FF2B5EF4-FFF2-40B4-BE49-F238E27FC236}">
                <a16:creationId xmlns:a16="http://schemas.microsoft.com/office/drawing/2014/main" id="{E20F2A7B-6428-B44B-8383-29FFB0C25452}"/>
              </a:ext>
            </a:extLst>
          </p:cNvPr>
          <p:cNvSpPr>
            <a:spLocks noGrp="1"/>
          </p:cNvSpPr>
          <p:nvPr>
            <p:ph type="body" sz="quarter" idx="40" hasCustomPrompt="1"/>
          </p:nvPr>
        </p:nvSpPr>
        <p:spPr>
          <a:xfrm>
            <a:off x="6328520" y="1488111"/>
            <a:ext cx="5456323" cy="382181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21" name="Text Placeholder 5">
            <a:extLst>
              <a:ext uri="{FF2B5EF4-FFF2-40B4-BE49-F238E27FC236}">
                <a16:creationId xmlns:a16="http://schemas.microsoft.com/office/drawing/2014/main" id="{E9A99973-6A66-B746-A225-90E7EED72C5A}"/>
              </a:ext>
            </a:extLst>
          </p:cNvPr>
          <p:cNvSpPr>
            <a:spLocks noGrp="1"/>
          </p:cNvSpPr>
          <p:nvPr>
            <p:ph type="body" sz="quarter" idx="41" hasCustomPrompt="1"/>
          </p:nvPr>
        </p:nvSpPr>
        <p:spPr>
          <a:xfrm>
            <a:off x="6328522" y="986099"/>
            <a:ext cx="5456321"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22" name="Slide Number Placeholder 10">
            <a:extLst>
              <a:ext uri="{FF2B5EF4-FFF2-40B4-BE49-F238E27FC236}">
                <a16:creationId xmlns:a16="http://schemas.microsoft.com/office/drawing/2014/main" id="{AA0DECFB-80FC-7343-AF96-6CBCC9CEA8EA}"/>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23" name="Title 1">
            <a:extLst>
              <a:ext uri="{FF2B5EF4-FFF2-40B4-BE49-F238E27FC236}">
                <a16:creationId xmlns:a16="http://schemas.microsoft.com/office/drawing/2014/main" id="{31F5B9D9-2EA4-AC42-AE6A-F0BAD6C5EB34}"/>
              </a:ext>
            </a:extLst>
          </p:cNvPr>
          <p:cNvSpPr>
            <a:spLocks noGrp="1"/>
          </p:cNvSpPr>
          <p:nvPr>
            <p:ph type="title" hasCustomPrompt="1"/>
          </p:nvPr>
        </p:nvSpPr>
        <p:spPr>
          <a:xfrm>
            <a:off x="371476" y="369022"/>
            <a:ext cx="5456319" cy="612053"/>
          </a:xfrm>
        </p:spPr>
        <p:txBody>
          <a:bodyPr anchor="t">
            <a:noAutofit/>
          </a:bodyPr>
          <a:lstStyle>
            <a:lvl1pPr>
              <a:lnSpc>
                <a:spcPct val="85000"/>
              </a:lnSpc>
              <a:defRPr sz="3400">
                <a:solidFill>
                  <a:schemeClr val="accent1"/>
                </a:solidFill>
              </a:defRPr>
            </a:lvl1pPr>
          </a:lstStyle>
          <a:p>
            <a:r>
              <a:rPr lang="en-GB" dirty="0"/>
              <a:t>2 column text slide</a:t>
            </a:r>
            <a:endParaRPr lang="en-US" dirty="0"/>
          </a:p>
        </p:txBody>
      </p:sp>
      <p:sp>
        <p:nvSpPr>
          <p:cNvPr id="31" name="Text Placeholder 5">
            <a:extLst>
              <a:ext uri="{FF2B5EF4-FFF2-40B4-BE49-F238E27FC236}">
                <a16:creationId xmlns:a16="http://schemas.microsoft.com/office/drawing/2014/main" id="{6F0B33F6-210E-9643-8B0A-C0B1DD8AAE43}"/>
              </a:ext>
            </a:extLst>
          </p:cNvPr>
          <p:cNvSpPr>
            <a:spLocks noGrp="1"/>
          </p:cNvSpPr>
          <p:nvPr>
            <p:ph type="body" sz="quarter" idx="42" hasCustomPrompt="1"/>
          </p:nvPr>
        </p:nvSpPr>
        <p:spPr>
          <a:xfrm>
            <a:off x="6328522" y="369021"/>
            <a:ext cx="5456321" cy="612053"/>
          </a:xfrm>
        </p:spPr>
        <p:txBody>
          <a:bodyPr>
            <a:noAutofit/>
          </a:bodyPr>
          <a:lstStyle>
            <a:lvl1pPr marL="0" indent="0" algn="l" defTabSz="914400" rtl="0" eaLnBrk="1" latinLnBrk="0" hangingPunct="1">
              <a:lnSpc>
                <a:spcPct val="85000"/>
              </a:lnSpc>
              <a:spcBef>
                <a:spcPct val="0"/>
              </a:spcBef>
              <a:buFontTx/>
              <a:buNone/>
              <a:defRPr lang="en-GB" sz="3400" b="0" i="0" kern="1200" dirty="0" smtClean="0">
                <a:solidFill>
                  <a:schemeClr val="accent1"/>
                </a:solidFill>
                <a:latin typeface="Arial" panose="020B0604020202020204" pitchFamily="34" charset="0"/>
                <a:ea typeface="+mj-ea"/>
                <a:cs typeface="Arial" panose="020B0604020202020204" pitchFamily="34" charset="0"/>
              </a:defRPr>
            </a:lvl1pPr>
          </a:lstStyle>
          <a:p>
            <a:pPr lvl="0"/>
            <a:r>
              <a:rPr lang="en-GB" dirty="0"/>
              <a:t>2 column text slide</a:t>
            </a:r>
          </a:p>
        </p:txBody>
      </p:sp>
      <p:sp>
        <p:nvSpPr>
          <p:cNvPr id="10" name="TextBox 9">
            <a:extLst>
              <a:ext uri="{FF2B5EF4-FFF2-40B4-BE49-F238E27FC236}">
                <a16:creationId xmlns:a16="http://schemas.microsoft.com/office/drawing/2014/main" id="{285A7EE0-1899-4D7B-A3F3-1BAFAFBC169F}"/>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1103502790"/>
      </p:ext>
    </p:extLst>
  </p:cSld>
  <p:clrMapOvr>
    <a:masterClrMapping/>
  </p:clrMapOvr>
  <p:extLst mod="1">
    <p:ext uri="{DCECCB84-F9BA-43D5-87BE-67443E8EF086}">
      <p15:sldGuideLst xmlns:p15="http://schemas.microsoft.com/office/powerpoint/2012/main">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7">
    <p:spTree>
      <p:nvGrpSpPr>
        <p:cNvPr id="1" name=""/>
        <p:cNvGrpSpPr/>
        <p:nvPr/>
      </p:nvGrpSpPr>
      <p:grpSpPr>
        <a:xfrm>
          <a:off x="0" y="0"/>
          <a:ext cx="0" cy="0"/>
          <a:chOff x="0" y="0"/>
          <a:chExt cx="0" cy="0"/>
        </a:xfrm>
      </p:grpSpPr>
      <p:sp>
        <p:nvSpPr>
          <p:cNvPr id="49" name="Picture Placeholder 48">
            <a:extLst>
              <a:ext uri="{FF2B5EF4-FFF2-40B4-BE49-F238E27FC236}">
                <a16:creationId xmlns:a16="http://schemas.microsoft.com/office/drawing/2014/main" id="{89730168-E1F3-1749-B5ED-F454CD534EDA}"/>
              </a:ext>
            </a:extLst>
          </p:cNvPr>
          <p:cNvSpPr>
            <a:spLocks noGrp="1"/>
          </p:cNvSpPr>
          <p:nvPr>
            <p:ph type="pic" sz="quarter" idx="10" hasCustomPrompt="1"/>
          </p:nvPr>
        </p:nvSpPr>
        <p:spPr>
          <a:xfrm>
            <a:off x="-759" y="0"/>
            <a:ext cx="11821284" cy="5546040"/>
          </a:xfrm>
          <a:custGeom>
            <a:avLst/>
            <a:gdLst>
              <a:gd name="connsiteX0" fmla="*/ 0 w 11784013"/>
              <a:gd name="connsiteY0" fmla="*/ 0 h 5528554"/>
              <a:gd name="connsiteX1" fmla="*/ 11784013 w 11784013"/>
              <a:gd name="connsiteY1" fmla="*/ 0 h 5528554"/>
              <a:gd name="connsiteX2" fmla="*/ 11784013 w 11784013"/>
              <a:gd name="connsiteY2" fmla="*/ 4335474 h 5528554"/>
              <a:gd name="connsiteX3" fmla="*/ 10590933 w 11784013"/>
              <a:gd name="connsiteY3" fmla="*/ 5528554 h 5528554"/>
              <a:gd name="connsiteX4" fmla="*/ 0 w 11784013"/>
              <a:gd name="connsiteY4" fmla="*/ 5528554 h 5528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84013" h="5528554">
                <a:moveTo>
                  <a:pt x="0" y="0"/>
                </a:moveTo>
                <a:lnTo>
                  <a:pt x="11784013" y="0"/>
                </a:lnTo>
                <a:lnTo>
                  <a:pt x="11784013" y="4335474"/>
                </a:lnTo>
                <a:cubicBezTo>
                  <a:pt x="11784013" y="5081999"/>
                  <a:pt x="11335755" y="5528554"/>
                  <a:pt x="10590933" y="5528554"/>
                </a:cubicBezTo>
                <a:lnTo>
                  <a:pt x="0" y="5528554"/>
                </a:lnTo>
                <a:close/>
              </a:path>
            </a:pathLst>
          </a:custGeom>
          <a:solidFill>
            <a:srgbClr val="7F7F7F"/>
          </a:solidFill>
        </p:spPr>
        <p:txBody>
          <a:bodyPr wrap="square" tIns="396000">
            <a:noAutofit/>
          </a:bodyPr>
          <a:lstStyle>
            <a:lvl1pPr marL="0" indent="0" algn="ctr">
              <a:buFontTx/>
              <a:buNone/>
              <a:defRPr sz="2000" b="1">
                <a:solidFill>
                  <a:schemeClr val="bg1"/>
                </a:solidFill>
              </a:defRPr>
            </a:lvl1pPr>
          </a:lstStyle>
          <a:p>
            <a:r>
              <a:rPr lang="en-US" dirty="0"/>
              <a:t>Click icon to insert image</a:t>
            </a:r>
          </a:p>
        </p:txBody>
      </p:sp>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370714" y="1752918"/>
            <a:ext cx="4942517" cy="1655762"/>
          </a:xfrm>
        </p:spPr>
        <p:txBody>
          <a:bodyPr anchor="t">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rgbClr val="2D1A4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370714" y="451803"/>
            <a:ext cx="4942517" cy="1204277"/>
          </a:xfrm>
        </p:spPr>
        <p:txBody>
          <a:bodyPr anchor="t">
            <a:noAutofit/>
          </a:bodyPr>
          <a:lstStyle>
            <a:lvl1pPr algn="l">
              <a:lnSpc>
                <a:spcPct val="85000"/>
              </a:lnSpc>
              <a:defRPr sz="4400">
                <a:solidFill>
                  <a:schemeClr val="tx2"/>
                </a:solidFill>
              </a:defRPr>
            </a:lvl1pPr>
          </a:lstStyle>
          <a:p>
            <a:r>
              <a:rPr lang="en-GB" dirty="0" err="1"/>
              <a:t>Truist</a:t>
            </a:r>
            <a:r>
              <a:rPr lang="en-GB" dirty="0"/>
              <a:t> presentation title here</a:t>
            </a:r>
            <a:endParaRPr lang="en-US" dirty="0"/>
          </a:p>
        </p:txBody>
      </p:sp>
      <p:sp>
        <p:nvSpPr>
          <p:cNvPr id="8" name="Rectangle 7">
            <a:extLst>
              <a:ext uri="{FF2B5EF4-FFF2-40B4-BE49-F238E27FC236}">
                <a16:creationId xmlns:a16="http://schemas.microsoft.com/office/drawing/2014/main" id="{D1332993-82E3-8547-B073-709C8EDD6474}"/>
              </a:ext>
            </a:extLst>
          </p:cNvPr>
          <p:cNvSpPr/>
          <p:nvPr/>
        </p:nvSpPr>
        <p:spPr>
          <a:xfrm>
            <a:off x="-2413416" y="981075"/>
            <a:ext cx="2068642" cy="3845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6C723CA4-5B22-A643-A675-A406B33440DB}"/>
              </a:ext>
            </a:extLst>
          </p:cNvPr>
          <p:cNvSpPr txBox="1"/>
          <p:nvPr/>
        </p:nvSpPr>
        <p:spPr>
          <a:xfrm>
            <a:off x="-2308485" y="981075"/>
            <a:ext cx="1738859" cy="2800767"/>
          </a:xfrm>
          <a:prstGeom prst="rect">
            <a:avLst/>
          </a:prstGeom>
          <a:noFill/>
        </p:spPr>
        <p:txBody>
          <a:bodyPr wrap="square" rtlCol="0">
            <a:spAutoFit/>
          </a:bodyPr>
          <a:lstStyle/>
          <a:p>
            <a:endParaRPr lang="en-GB" sz="1200" b="0" i="0" u="none" strike="noStrike" kern="1200" dirty="0">
              <a:solidFill>
                <a:schemeClr val="bg1"/>
              </a:solidFill>
              <a:effectLst/>
              <a:latin typeface="Arial" panose="020B0604020202020204" pitchFamily="34" charset="0"/>
              <a:ea typeface="+mn-ea"/>
              <a:cs typeface="Arial" panose="020B0604020202020204" pitchFamily="34" charset="0"/>
            </a:endParaRPr>
          </a:p>
          <a:p>
            <a:r>
              <a:rPr lang="en-GB" sz="2000" b="1" i="0" u="none" strike="noStrike" kern="1200" dirty="0">
                <a:solidFill>
                  <a:schemeClr val="bg1"/>
                </a:solidFill>
                <a:effectLst/>
                <a:latin typeface="Arial" panose="020B0604020202020204" pitchFamily="34" charset="0"/>
                <a:ea typeface="+mn-ea"/>
                <a:cs typeface="Arial" panose="020B0604020202020204" pitchFamily="34" charset="0"/>
              </a:rPr>
              <a:t>NOTE: </a:t>
            </a:r>
          </a:p>
          <a:p>
            <a:endParaRPr lang="en-GB" sz="1200" b="0" i="0" u="none" strike="noStrike" kern="1200" dirty="0">
              <a:solidFill>
                <a:schemeClr val="bg1"/>
              </a:solidFill>
              <a:effectLst/>
              <a:latin typeface="Arial" panose="020B0604020202020204" pitchFamily="34" charset="0"/>
              <a:ea typeface="+mn-ea"/>
              <a:cs typeface="Arial" panose="020B0604020202020204" pitchFamily="34" charset="0"/>
            </a:endParaRPr>
          </a:p>
          <a:p>
            <a:r>
              <a:rPr lang="en-GB" sz="1200" b="0" i="0" u="none" strike="noStrike" kern="1200" dirty="0">
                <a:solidFill>
                  <a:schemeClr val="bg1"/>
                </a:solidFill>
                <a:effectLst/>
                <a:latin typeface="Arial" panose="020B0604020202020204" pitchFamily="34" charset="0"/>
                <a:ea typeface="+mn-ea"/>
                <a:cs typeface="Arial" panose="020B0604020202020204" pitchFamily="34" charset="0"/>
              </a:rPr>
              <a:t>When inserting custom photography we suggest using the white core shape frame when the image is dark in tone, and the Truist purple frame when the image is light in overall tone. (Click ‘Layout’ to select preferred frame)</a:t>
            </a:r>
            <a:endParaRPr lang="en-US" sz="1200" dirty="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tx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097531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ext and 2 image slide">
    <p:spTree>
      <p:nvGrpSpPr>
        <p:cNvPr id="1" name=""/>
        <p:cNvGrpSpPr/>
        <p:nvPr/>
      </p:nvGrpSpPr>
      <p:grpSpPr>
        <a:xfrm>
          <a:off x="0" y="0"/>
          <a:ext cx="0" cy="0"/>
          <a:chOff x="0" y="0"/>
          <a:chExt cx="0" cy="0"/>
        </a:xfrm>
      </p:grpSpPr>
      <p:sp>
        <p:nvSpPr>
          <p:cNvPr id="7" name="Picture Placeholder 24">
            <a:extLst>
              <a:ext uri="{FF2B5EF4-FFF2-40B4-BE49-F238E27FC236}">
                <a16:creationId xmlns:a16="http://schemas.microsoft.com/office/drawing/2014/main" id="{CAF0A386-BA55-1645-8427-478390DFF67D}"/>
              </a:ext>
            </a:extLst>
          </p:cNvPr>
          <p:cNvSpPr>
            <a:spLocks noGrp="1"/>
          </p:cNvSpPr>
          <p:nvPr>
            <p:ph type="pic" sz="quarter" idx="24" hasCustomPrompt="1"/>
          </p:nvPr>
        </p:nvSpPr>
        <p:spPr>
          <a:xfrm>
            <a:off x="9309512" y="368300"/>
            <a:ext cx="2511013" cy="2495773"/>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8" name="Picture Placeholder 24">
            <a:extLst>
              <a:ext uri="{FF2B5EF4-FFF2-40B4-BE49-F238E27FC236}">
                <a16:creationId xmlns:a16="http://schemas.microsoft.com/office/drawing/2014/main" id="{62304FFD-6683-B244-A901-682CF0C47757}"/>
              </a:ext>
            </a:extLst>
          </p:cNvPr>
          <p:cNvSpPr>
            <a:spLocks noGrp="1"/>
          </p:cNvSpPr>
          <p:nvPr>
            <p:ph type="pic" sz="quarter" idx="25" hasCustomPrompt="1"/>
          </p:nvPr>
        </p:nvSpPr>
        <p:spPr>
          <a:xfrm>
            <a:off x="9324752" y="3186935"/>
            <a:ext cx="2495773" cy="2495773"/>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12" name="Text Placeholder 4">
            <a:extLst>
              <a:ext uri="{FF2B5EF4-FFF2-40B4-BE49-F238E27FC236}">
                <a16:creationId xmlns:a16="http://schemas.microsoft.com/office/drawing/2014/main" id="{A11E8591-1764-654D-B944-52A612F6040B}"/>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0" name="Text Placeholder 2">
            <a:extLst>
              <a:ext uri="{FF2B5EF4-FFF2-40B4-BE49-F238E27FC236}">
                <a16:creationId xmlns:a16="http://schemas.microsoft.com/office/drawing/2014/main" id="{7563274A-8E24-4741-B618-7D4DF617CA00}"/>
              </a:ext>
            </a:extLst>
          </p:cNvPr>
          <p:cNvSpPr>
            <a:spLocks noGrp="1"/>
          </p:cNvSpPr>
          <p:nvPr>
            <p:ph type="body" sz="quarter" idx="36" hasCustomPrompt="1"/>
          </p:nvPr>
        </p:nvSpPr>
        <p:spPr>
          <a:xfrm>
            <a:off x="371473" y="1488111"/>
            <a:ext cx="8012130" cy="382181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4" name="Text Placeholder 5">
            <a:extLst>
              <a:ext uri="{FF2B5EF4-FFF2-40B4-BE49-F238E27FC236}">
                <a16:creationId xmlns:a16="http://schemas.microsoft.com/office/drawing/2014/main" id="{907B1349-20BE-4641-92FD-6D3C7F5714D9}"/>
              </a:ext>
            </a:extLst>
          </p:cNvPr>
          <p:cNvSpPr>
            <a:spLocks noGrp="1"/>
          </p:cNvSpPr>
          <p:nvPr>
            <p:ph type="body" sz="quarter" idx="37" hasCustomPrompt="1"/>
          </p:nvPr>
        </p:nvSpPr>
        <p:spPr>
          <a:xfrm>
            <a:off x="371475" y="986099"/>
            <a:ext cx="8012128"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5" name="Slide Number Placeholder 10">
            <a:extLst>
              <a:ext uri="{FF2B5EF4-FFF2-40B4-BE49-F238E27FC236}">
                <a16:creationId xmlns:a16="http://schemas.microsoft.com/office/drawing/2014/main" id="{8BEA08EA-0B32-684E-95F1-7BD72C18AC9A}"/>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6" name="Title 1">
            <a:extLst>
              <a:ext uri="{FF2B5EF4-FFF2-40B4-BE49-F238E27FC236}">
                <a16:creationId xmlns:a16="http://schemas.microsoft.com/office/drawing/2014/main" id="{15AAB578-8F76-C24B-A462-635D3D8E5F19}"/>
              </a:ext>
            </a:extLst>
          </p:cNvPr>
          <p:cNvSpPr>
            <a:spLocks noGrp="1"/>
          </p:cNvSpPr>
          <p:nvPr>
            <p:ph type="title" hasCustomPrompt="1"/>
          </p:nvPr>
        </p:nvSpPr>
        <p:spPr>
          <a:xfrm>
            <a:off x="371476" y="369022"/>
            <a:ext cx="8012127" cy="612053"/>
          </a:xfrm>
        </p:spPr>
        <p:txBody>
          <a:bodyPr anchor="t">
            <a:noAutofit/>
          </a:bodyPr>
          <a:lstStyle>
            <a:lvl1pPr>
              <a:lnSpc>
                <a:spcPct val="85000"/>
              </a:lnSpc>
              <a:defRPr sz="3400">
                <a:solidFill>
                  <a:schemeClr val="accent1"/>
                </a:solidFill>
              </a:defRPr>
            </a:lvl1pPr>
          </a:lstStyle>
          <a:p>
            <a:r>
              <a:rPr lang="en-GB" dirty="0"/>
              <a:t>Text and 2 image slide</a:t>
            </a:r>
            <a:endParaRPr lang="en-US" dirty="0"/>
          </a:p>
        </p:txBody>
      </p:sp>
      <p:sp>
        <p:nvSpPr>
          <p:cNvPr id="9" name="TextBox 8">
            <a:extLst>
              <a:ext uri="{FF2B5EF4-FFF2-40B4-BE49-F238E27FC236}">
                <a16:creationId xmlns:a16="http://schemas.microsoft.com/office/drawing/2014/main" id="{64821D45-2FD7-416F-8E83-8B9C36B0F1CB}"/>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1111581943"/>
      </p:ext>
    </p:extLst>
  </p:cSld>
  <p:clrMapOvr>
    <a:masterClrMapping/>
  </p:clrMapOvr>
  <p:extLst mod="1">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hart ">
    <p:spTree>
      <p:nvGrpSpPr>
        <p:cNvPr id="1" name=""/>
        <p:cNvGrpSpPr/>
        <p:nvPr/>
      </p:nvGrpSpPr>
      <p:grpSpPr>
        <a:xfrm>
          <a:off x="0" y="0"/>
          <a:ext cx="0" cy="0"/>
          <a:chOff x="0" y="0"/>
          <a:chExt cx="0" cy="0"/>
        </a:xfrm>
      </p:grpSpPr>
      <p:sp>
        <p:nvSpPr>
          <p:cNvPr id="4" name="Chart Placeholder 3">
            <a:extLst>
              <a:ext uri="{FF2B5EF4-FFF2-40B4-BE49-F238E27FC236}">
                <a16:creationId xmlns:a16="http://schemas.microsoft.com/office/drawing/2014/main" id="{5D99492B-6332-3445-BCAA-D13A94F8DD1E}"/>
              </a:ext>
            </a:extLst>
          </p:cNvPr>
          <p:cNvSpPr>
            <a:spLocks noGrp="1"/>
          </p:cNvSpPr>
          <p:nvPr>
            <p:ph type="chart" sz="quarter" idx="28" hasCustomPrompt="1"/>
          </p:nvPr>
        </p:nvSpPr>
        <p:spPr>
          <a:xfrm>
            <a:off x="371474" y="1627094"/>
            <a:ext cx="6837073" cy="4243770"/>
          </a:xfrm>
        </p:spPr>
        <p:txBody>
          <a:bodyPr>
            <a:normAutofit/>
          </a:bodyPr>
          <a:lstStyle>
            <a:lvl1pPr marL="0" indent="0">
              <a:buFontTx/>
              <a:buNone/>
              <a:defRPr sz="1800"/>
            </a:lvl1pPr>
          </a:lstStyle>
          <a:p>
            <a:r>
              <a:rPr lang="en-US" dirty="0"/>
              <a:t>Click to insert chart</a:t>
            </a:r>
          </a:p>
        </p:txBody>
      </p:sp>
      <p:sp>
        <p:nvSpPr>
          <p:cNvPr id="11" name="Text Placeholder 4">
            <a:extLst>
              <a:ext uri="{FF2B5EF4-FFF2-40B4-BE49-F238E27FC236}">
                <a16:creationId xmlns:a16="http://schemas.microsoft.com/office/drawing/2014/main" id="{7A0C1808-5FEB-1C49-A2A8-7DDCA774A797}"/>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9" name="Text Placeholder 2">
            <a:extLst>
              <a:ext uri="{FF2B5EF4-FFF2-40B4-BE49-F238E27FC236}">
                <a16:creationId xmlns:a16="http://schemas.microsoft.com/office/drawing/2014/main" id="{68BB707A-B62C-624B-89E0-7AC5B8F73BFE}"/>
              </a:ext>
            </a:extLst>
          </p:cNvPr>
          <p:cNvSpPr>
            <a:spLocks noGrp="1"/>
          </p:cNvSpPr>
          <p:nvPr>
            <p:ph type="body" sz="quarter" idx="36" hasCustomPrompt="1"/>
          </p:nvPr>
        </p:nvSpPr>
        <p:spPr>
          <a:xfrm>
            <a:off x="7671594" y="1627092"/>
            <a:ext cx="3787879" cy="4243770"/>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0" name="Text Placeholder 5">
            <a:extLst>
              <a:ext uri="{FF2B5EF4-FFF2-40B4-BE49-F238E27FC236}">
                <a16:creationId xmlns:a16="http://schemas.microsoft.com/office/drawing/2014/main" id="{F713C3C6-6786-CF46-A5CE-85AB2B95B03D}"/>
              </a:ext>
            </a:extLst>
          </p:cNvPr>
          <p:cNvSpPr>
            <a:spLocks noGrp="1"/>
          </p:cNvSpPr>
          <p:nvPr>
            <p:ph type="body" sz="quarter" idx="37" hasCustomPrompt="1"/>
          </p:nvPr>
        </p:nvSpPr>
        <p:spPr>
          <a:xfrm>
            <a:off x="371475" y="986099"/>
            <a:ext cx="6837072"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2" name="Slide Number Placeholder 10">
            <a:extLst>
              <a:ext uri="{FF2B5EF4-FFF2-40B4-BE49-F238E27FC236}">
                <a16:creationId xmlns:a16="http://schemas.microsoft.com/office/drawing/2014/main" id="{A5F5A8C0-C7BC-7643-A9F7-F5A0B45A5015}"/>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13" name="Title 1">
            <a:extLst>
              <a:ext uri="{FF2B5EF4-FFF2-40B4-BE49-F238E27FC236}">
                <a16:creationId xmlns:a16="http://schemas.microsoft.com/office/drawing/2014/main" id="{FB609B2F-8D29-784D-B7D6-01EA2EB555C2}"/>
              </a:ext>
            </a:extLst>
          </p:cNvPr>
          <p:cNvSpPr>
            <a:spLocks noGrp="1"/>
          </p:cNvSpPr>
          <p:nvPr>
            <p:ph type="title" hasCustomPrompt="1"/>
          </p:nvPr>
        </p:nvSpPr>
        <p:spPr>
          <a:xfrm>
            <a:off x="371476" y="369022"/>
            <a:ext cx="11087997" cy="612053"/>
          </a:xfrm>
        </p:spPr>
        <p:txBody>
          <a:bodyPr anchor="t">
            <a:noAutofit/>
          </a:bodyPr>
          <a:lstStyle>
            <a:lvl1pPr>
              <a:lnSpc>
                <a:spcPct val="85000"/>
              </a:lnSpc>
              <a:defRPr sz="3400">
                <a:solidFill>
                  <a:schemeClr val="accent1"/>
                </a:solidFill>
              </a:defRPr>
            </a:lvl1pPr>
          </a:lstStyle>
          <a:p>
            <a:r>
              <a:rPr lang="en-GB" dirty="0"/>
              <a:t>Chart style</a:t>
            </a:r>
            <a:endParaRPr lang="en-US" dirty="0"/>
          </a:p>
        </p:txBody>
      </p:sp>
      <p:sp>
        <p:nvSpPr>
          <p:cNvPr id="8" name="TextBox 7">
            <a:extLst>
              <a:ext uri="{FF2B5EF4-FFF2-40B4-BE49-F238E27FC236}">
                <a16:creationId xmlns:a16="http://schemas.microsoft.com/office/drawing/2014/main" id="{31BC2DB6-21B3-448D-8C0B-0DDA0C0DC95F}"/>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1579338892"/>
      </p:ext>
    </p:extLst>
  </p:cSld>
  <p:clrMapOvr>
    <a:masterClrMapping/>
  </p:clrMapOvr>
  <p:extLst mod="1">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_Text only">
    <p:spTree>
      <p:nvGrpSpPr>
        <p:cNvPr id="1" name=""/>
        <p:cNvGrpSpPr/>
        <p:nvPr/>
      </p:nvGrpSpPr>
      <p:grpSpPr>
        <a:xfrm>
          <a:off x="0" y="0"/>
          <a:ext cx="0" cy="0"/>
          <a:chOff x="0" y="0"/>
          <a:chExt cx="0" cy="0"/>
        </a:xfrm>
      </p:grpSpPr>
      <p:sp>
        <p:nvSpPr>
          <p:cNvPr id="8" name="Picture Placeholder 24">
            <a:extLst>
              <a:ext uri="{FF2B5EF4-FFF2-40B4-BE49-F238E27FC236}">
                <a16:creationId xmlns:a16="http://schemas.microsoft.com/office/drawing/2014/main" id="{29696441-8801-A847-B675-D20749E06773}"/>
              </a:ext>
            </a:extLst>
          </p:cNvPr>
          <p:cNvSpPr>
            <a:spLocks noGrp="1"/>
          </p:cNvSpPr>
          <p:nvPr>
            <p:ph type="pic" sz="quarter" idx="24" hasCustomPrompt="1"/>
          </p:nvPr>
        </p:nvSpPr>
        <p:spPr>
          <a:xfrm>
            <a:off x="6096001" y="0"/>
            <a:ext cx="6096000" cy="6858000"/>
          </a:xfrm>
          <a:solidFill>
            <a:srgbClr val="7F7F7F"/>
          </a:solidFill>
        </p:spPr>
        <p:txBody>
          <a:bodyPr tIns="216000" anchor="t">
            <a:normAutofit/>
          </a:bodyPr>
          <a:lstStyle>
            <a:lvl1pPr marL="0" indent="0" algn="ctr">
              <a:buFontTx/>
              <a:buNone/>
              <a:defRPr sz="1050" b="1" i="0" baseline="0">
                <a:solidFill>
                  <a:schemeClr val="bg1"/>
                </a:solidFill>
                <a:latin typeface="Arial" panose="020B0604020202020204" pitchFamily="34" charset="0"/>
                <a:cs typeface="Arial" panose="020B0604020202020204" pitchFamily="34" charset="0"/>
              </a:defRPr>
            </a:lvl1pPr>
          </a:lstStyle>
          <a:p>
            <a:r>
              <a:rPr lang="en-US" dirty="0"/>
              <a:t>Click icon to insert image</a:t>
            </a:r>
          </a:p>
          <a:p>
            <a:endParaRPr lang="en-US" dirty="0"/>
          </a:p>
        </p:txBody>
      </p:sp>
      <p:sp>
        <p:nvSpPr>
          <p:cNvPr id="13" name="Text Placeholder 4">
            <a:extLst>
              <a:ext uri="{FF2B5EF4-FFF2-40B4-BE49-F238E27FC236}">
                <a16:creationId xmlns:a16="http://schemas.microsoft.com/office/drawing/2014/main" id="{429D493F-7C97-0B4E-93C2-02584854671A}"/>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4" name="Text Placeholder 2">
            <a:extLst>
              <a:ext uri="{FF2B5EF4-FFF2-40B4-BE49-F238E27FC236}">
                <a16:creationId xmlns:a16="http://schemas.microsoft.com/office/drawing/2014/main" id="{E69FE5A3-210F-0C4F-8CE0-B34D1B47E687}"/>
              </a:ext>
            </a:extLst>
          </p:cNvPr>
          <p:cNvSpPr>
            <a:spLocks noGrp="1"/>
          </p:cNvSpPr>
          <p:nvPr>
            <p:ph type="body" sz="quarter" idx="36" hasCustomPrompt="1"/>
          </p:nvPr>
        </p:nvSpPr>
        <p:spPr>
          <a:xfrm>
            <a:off x="371473" y="2021867"/>
            <a:ext cx="5403675" cy="2847909"/>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a:t>
            </a:r>
          </a:p>
          <a:p>
            <a:pPr lvl="6"/>
            <a:r>
              <a:rPr lang="en-GB" dirty="0"/>
              <a:t>Seventh</a:t>
            </a:r>
          </a:p>
          <a:p>
            <a:pPr lvl="7"/>
            <a:r>
              <a:rPr lang="en-GB" dirty="0"/>
              <a:t>Eighth</a:t>
            </a:r>
          </a:p>
          <a:p>
            <a:pPr lvl="8"/>
            <a:r>
              <a:rPr lang="en-GB" dirty="0"/>
              <a:t>FINAL</a:t>
            </a:r>
            <a:endParaRPr lang="en-US" dirty="0"/>
          </a:p>
        </p:txBody>
      </p:sp>
      <p:sp>
        <p:nvSpPr>
          <p:cNvPr id="16" name="Text Placeholder 5">
            <a:extLst>
              <a:ext uri="{FF2B5EF4-FFF2-40B4-BE49-F238E27FC236}">
                <a16:creationId xmlns:a16="http://schemas.microsoft.com/office/drawing/2014/main" id="{6DCB2F29-ED47-DA49-AD9F-0E3C30846613}"/>
              </a:ext>
            </a:extLst>
          </p:cNvPr>
          <p:cNvSpPr>
            <a:spLocks noGrp="1"/>
          </p:cNvSpPr>
          <p:nvPr>
            <p:ph type="body" sz="quarter" idx="37" hasCustomPrompt="1"/>
          </p:nvPr>
        </p:nvSpPr>
        <p:spPr>
          <a:xfrm>
            <a:off x="371476" y="1519855"/>
            <a:ext cx="5403676"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7" name="Slide Number Placeholder 10">
            <a:extLst>
              <a:ext uri="{FF2B5EF4-FFF2-40B4-BE49-F238E27FC236}">
                <a16:creationId xmlns:a16="http://schemas.microsoft.com/office/drawing/2014/main" id="{6D2AECB3-F596-2842-8543-4EC5744E2835}"/>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chemeClr val="bg1"/>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7" name="Title 1">
            <a:extLst>
              <a:ext uri="{FF2B5EF4-FFF2-40B4-BE49-F238E27FC236}">
                <a16:creationId xmlns:a16="http://schemas.microsoft.com/office/drawing/2014/main" id="{CF05486C-9310-A940-BB98-F2B3869D6F16}"/>
              </a:ext>
            </a:extLst>
          </p:cNvPr>
          <p:cNvSpPr>
            <a:spLocks noGrp="1"/>
          </p:cNvSpPr>
          <p:nvPr>
            <p:ph type="title" hasCustomPrompt="1"/>
          </p:nvPr>
        </p:nvSpPr>
        <p:spPr>
          <a:xfrm>
            <a:off x="371477" y="369023"/>
            <a:ext cx="5403676" cy="865888"/>
          </a:xfrm>
        </p:spPr>
        <p:txBody>
          <a:bodyPr anchor="t">
            <a:noAutofit/>
          </a:bodyPr>
          <a:lstStyle>
            <a:lvl1pPr marL="0" marR="0" indent="0" algn="l" defTabSz="914400" rtl="0" eaLnBrk="1" fontAlgn="auto" latinLnBrk="0" hangingPunct="1">
              <a:lnSpc>
                <a:spcPct val="85000"/>
              </a:lnSpc>
              <a:spcBef>
                <a:spcPct val="0"/>
              </a:spcBef>
              <a:spcAft>
                <a:spcPts val="0"/>
              </a:spcAft>
              <a:buClrTx/>
              <a:buSzTx/>
              <a:buFontTx/>
              <a:buNone/>
              <a:tabLst/>
              <a:defRPr lang="en-GB" b="0" i="0" smtClean="0">
                <a:effectLst/>
              </a:defRPr>
            </a:lvl1pPr>
          </a:lstStyle>
          <a:p>
            <a:r>
              <a:rPr lang="en-GB" dirty="0"/>
              <a:t>Half text and half </a:t>
            </a:r>
            <a:br>
              <a:rPr lang="en-GB" dirty="0"/>
            </a:br>
            <a:r>
              <a:rPr lang="en-GB" dirty="0"/>
              <a:t>image slide</a:t>
            </a:r>
            <a:endParaRPr lang="en-US" dirty="0"/>
          </a:p>
        </p:txBody>
      </p:sp>
      <p:sp>
        <p:nvSpPr>
          <p:cNvPr id="9" name="TextBox 8">
            <a:extLst>
              <a:ext uri="{FF2B5EF4-FFF2-40B4-BE49-F238E27FC236}">
                <a16:creationId xmlns:a16="http://schemas.microsoft.com/office/drawing/2014/main" id="{EB8E9F43-2E2B-4A23-8E90-E479669C6674}"/>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3231433621"/>
      </p:ext>
    </p:extLst>
  </p:cSld>
  <p:clrMapOvr>
    <a:masterClrMapping/>
  </p:clrMapOvr>
  <p:extLst mod="1">
    <p:ext uri="{DCECCB84-F9BA-43D5-87BE-67443E8EF086}">
      <p15:sldGuideLst xmlns:p15="http://schemas.microsoft.com/office/powerpoint/2012/main">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Text with subhead">
    <p:spTree>
      <p:nvGrpSpPr>
        <p:cNvPr id="1" name=""/>
        <p:cNvGrpSpPr/>
        <p:nvPr/>
      </p:nvGrpSpPr>
      <p:grpSpPr>
        <a:xfrm>
          <a:off x="0" y="0"/>
          <a:ext cx="0" cy="0"/>
          <a:chOff x="0" y="0"/>
          <a:chExt cx="0" cy="0"/>
        </a:xfrm>
      </p:grpSpPr>
      <p:sp>
        <p:nvSpPr>
          <p:cNvPr id="13" name="Text Placeholder 4">
            <a:extLst>
              <a:ext uri="{FF2B5EF4-FFF2-40B4-BE49-F238E27FC236}">
                <a16:creationId xmlns:a16="http://schemas.microsoft.com/office/drawing/2014/main" id="{429D493F-7C97-0B4E-93C2-02584854671A}"/>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4" name="Text Placeholder 2">
            <a:extLst>
              <a:ext uri="{FF2B5EF4-FFF2-40B4-BE49-F238E27FC236}">
                <a16:creationId xmlns:a16="http://schemas.microsoft.com/office/drawing/2014/main" id="{E69FE5A3-210F-0C4F-8CE0-B34D1B47E687}"/>
              </a:ext>
            </a:extLst>
          </p:cNvPr>
          <p:cNvSpPr>
            <a:spLocks noGrp="1"/>
          </p:cNvSpPr>
          <p:nvPr>
            <p:ph type="body" sz="quarter" idx="36" hasCustomPrompt="1"/>
          </p:nvPr>
        </p:nvSpPr>
        <p:spPr>
          <a:xfrm>
            <a:off x="371473" y="1488111"/>
            <a:ext cx="11078405" cy="3821818"/>
          </a:xfrm>
        </p:spPr>
        <p:txBody>
          <a:bodyPr>
            <a:normAutofit/>
          </a:bodyPr>
          <a:lstStyle>
            <a:lvl1pPr>
              <a:defRPr sz="2000"/>
            </a:lvl1pPr>
            <a:lvl2pPr>
              <a:defRPr sz="1800"/>
            </a:lvl2pPr>
            <a:lvl3pPr marL="668338" indent="-127000">
              <a:tabLst/>
              <a:defRPr sz="1600"/>
            </a:lvl3pPr>
            <a:lvl4pPr marL="896938" indent="-177800">
              <a:tabLst/>
              <a:defRPr sz="1400"/>
            </a:lvl4pPr>
            <a:lvl5pPr marL="896938" indent="169863">
              <a:tabLst/>
              <a:defRPr sz="1200"/>
            </a:lvl5pPr>
            <a:lvl6pPr marL="1252538" indent="-228600">
              <a:tabLst/>
              <a:defRPr sz="1200"/>
            </a:lvl6pPr>
            <a:lvl7pPr marL="1379538" indent="-177800">
              <a:tabLst/>
              <a:defRPr sz="1200"/>
            </a:lvl7pPr>
            <a:lvl8pPr marL="1557338" indent="-177800">
              <a:tabLst/>
              <a:defRPr sz="1200"/>
            </a:lvl8pPr>
            <a:lvl9pPr marL="1692275" indent="-134938">
              <a:tabLst/>
              <a:defRPr sz="1200"/>
            </a:lvl9pPr>
          </a:lstStyle>
          <a:p>
            <a:pPr lvl="0"/>
            <a:r>
              <a:rPr lang="en-GB" dirty="0"/>
              <a:t>Click to edit master text styles</a:t>
            </a:r>
          </a:p>
          <a:p>
            <a:pPr lvl="1"/>
            <a:r>
              <a:rPr lang="en-GB" dirty="0"/>
              <a:t>Second level</a:t>
            </a:r>
          </a:p>
          <a:p>
            <a:pPr lvl="2"/>
            <a:r>
              <a:rPr lang="en-GB" dirty="0"/>
              <a:t>Third level</a:t>
            </a:r>
          </a:p>
        </p:txBody>
      </p:sp>
      <p:sp>
        <p:nvSpPr>
          <p:cNvPr id="16" name="Text Placeholder 5">
            <a:extLst>
              <a:ext uri="{FF2B5EF4-FFF2-40B4-BE49-F238E27FC236}">
                <a16:creationId xmlns:a16="http://schemas.microsoft.com/office/drawing/2014/main" id="{6DCB2F29-ED47-DA49-AD9F-0E3C30846613}"/>
              </a:ext>
            </a:extLst>
          </p:cNvPr>
          <p:cNvSpPr>
            <a:spLocks noGrp="1"/>
          </p:cNvSpPr>
          <p:nvPr>
            <p:ph type="body" sz="quarter" idx="37" hasCustomPrompt="1"/>
          </p:nvPr>
        </p:nvSpPr>
        <p:spPr>
          <a:xfrm>
            <a:off x="371475" y="986099"/>
            <a:ext cx="11078403"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7" name="Slide Number Placeholder 10">
            <a:extLst>
              <a:ext uri="{FF2B5EF4-FFF2-40B4-BE49-F238E27FC236}">
                <a16:creationId xmlns:a16="http://schemas.microsoft.com/office/drawing/2014/main" id="{6D2AECB3-F596-2842-8543-4EC5744E2835}"/>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7" name="Title 1">
            <a:extLst>
              <a:ext uri="{FF2B5EF4-FFF2-40B4-BE49-F238E27FC236}">
                <a16:creationId xmlns:a16="http://schemas.microsoft.com/office/drawing/2014/main" id="{1CF2FE6D-CEA2-3A41-AE98-F377514AEBD1}"/>
              </a:ext>
            </a:extLst>
          </p:cNvPr>
          <p:cNvSpPr>
            <a:spLocks noGrp="1"/>
          </p:cNvSpPr>
          <p:nvPr>
            <p:ph type="title" hasCustomPrompt="1"/>
          </p:nvPr>
        </p:nvSpPr>
        <p:spPr>
          <a:xfrm>
            <a:off x="371476" y="384379"/>
            <a:ext cx="11078402" cy="596696"/>
          </a:xfrm>
        </p:spPr>
        <p:txBody>
          <a:bodyPr anchor="t">
            <a:noAutofit/>
          </a:bodyPr>
          <a:lstStyle>
            <a:lvl1pPr>
              <a:lnSpc>
                <a:spcPct val="85000"/>
              </a:lnSpc>
              <a:defRPr sz="3400" baseline="0">
                <a:solidFill>
                  <a:schemeClr val="accent1"/>
                </a:solidFill>
              </a:defRPr>
            </a:lvl1pPr>
          </a:lstStyle>
          <a:p>
            <a:r>
              <a:rPr lang="en-US" dirty="0"/>
              <a:t>Basic column layout</a:t>
            </a:r>
          </a:p>
        </p:txBody>
      </p:sp>
      <p:sp>
        <p:nvSpPr>
          <p:cNvPr id="8" name="TextBox 7">
            <a:extLst>
              <a:ext uri="{FF2B5EF4-FFF2-40B4-BE49-F238E27FC236}">
                <a16:creationId xmlns:a16="http://schemas.microsoft.com/office/drawing/2014/main" id="{DF732E64-635E-42F7-89F8-0AFBD8CB5574}"/>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827370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2 Charts ">
    <p:spTree>
      <p:nvGrpSpPr>
        <p:cNvPr id="1" name=""/>
        <p:cNvGrpSpPr/>
        <p:nvPr/>
      </p:nvGrpSpPr>
      <p:grpSpPr>
        <a:xfrm>
          <a:off x="0" y="0"/>
          <a:ext cx="0" cy="0"/>
          <a:chOff x="0" y="0"/>
          <a:chExt cx="0" cy="0"/>
        </a:xfrm>
      </p:grpSpPr>
      <p:sp>
        <p:nvSpPr>
          <p:cNvPr id="25" name="Chart Placeholder 3">
            <a:extLst>
              <a:ext uri="{FF2B5EF4-FFF2-40B4-BE49-F238E27FC236}">
                <a16:creationId xmlns:a16="http://schemas.microsoft.com/office/drawing/2014/main" id="{5D99492B-6332-3445-BCAA-D13A94F8DD1E}"/>
              </a:ext>
            </a:extLst>
          </p:cNvPr>
          <p:cNvSpPr>
            <a:spLocks noGrp="1"/>
          </p:cNvSpPr>
          <p:nvPr>
            <p:ph type="chart" sz="quarter" idx="28" hasCustomPrompt="1"/>
          </p:nvPr>
        </p:nvSpPr>
        <p:spPr>
          <a:xfrm>
            <a:off x="371475" y="2118360"/>
            <a:ext cx="5099686" cy="3752504"/>
          </a:xfrm>
        </p:spPr>
        <p:txBody>
          <a:bodyPr>
            <a:normAutofit/>
          </a:bodyPr>
          <a:lstStyle>
            <a:lvl1pPr marL="0" indent="0">
              <a:buFontTx/>
              <a:buNone/>
              <a:defRPr sz="1800"/>
            </a:lvl1pPr>
          </a:lstStyle>
          <a:p>
            <a:r>
              <a:rPr lang="en-US" dirty="0"/>
              <a:t>Click to insert chart</a:t>
            </a:r>
          </a:p>
        </p:txBody>
      </p:sp>
      <p:sp>
        <p:nvSpPr>
          <p:cNvPr id="26" name="Chart Placeholder 3">
            <a:extLst>
              <a:ext uri="{FF2B5EF4-FFF2-40B4-BE49-F238E27FC236}">
                <a16:creationId xmlns:a16="http://schemas.microsoft.com/office/drawing/2014/main" id="{5D99492B-6332-3445-BCAA-D13A94F8DD1E}"/>
              </a:ext>
            </a:extLst>
          </p:cNvPr>
          <p:cNvSpPr>
            <a:spLocks noGrp="1"/>
          </p:cNvSpPr>
          <p:nvPr>
            <p:ph type="chart" sz="quarter" idx="38" hasCustomPrompt="1"/>
          </p:nvPr>
        </p:nvSpPr>
        <p:spPr>
          <a:xfrm>
            <a:off x="6387340" y="2118360"/>
            <a:ext cx="5099686" cy="3752504"/>
          </a:xfrm>
        </p:spPr>
        <p:txBody>
          <a:bodyPr>
            <a:normAutofit/>
          </a:bodyPr>
          <a:lstStyle>
            <a:lvl1pPr marL="0" indent="0">
              <a:buFontTx/>
              <a:buNone/>
              <a:defRPr sz="1800"/>
            </a:lvl1pPr>
          </a:lstStyle>
          <a:p>
            <a:r>
              <a:rPr lang="en-US" dirty="0"/>
              <a:t>Click to insert chart</a:t>
            </a:r>
          </a:p>
        </p:txBody>
      </p:sp>
      <p:sp>
        <p:nvSpPr>
          <p:cNvPr id="13" name="Text Placeholder 4">
            <a:extLst>
              <a:ext uri="{FF2B5EF4-FFF2-40B4-BE49-F238E27FC236}">
                <a16:creationId xmlns:a16="http://schemas.microsoft.com/office/drawing/2014/main" id="{429D493F-7C97-0B4E-93C2-02584854671A}"/>
              </a:ext>
            </a:extLst>
          </p:cNvPr>
          <p:cNvSpPr>
            <a:spLocks noGrp="1"/>
          </p:cNvSpPr>
          <p:nvPr>
            <p:ph type="body" sz="quarter" idx="11" hasCustomPrompt="1"/>
          </p:nvPr>
        </p:nvSpPr>
        <p:spPr>
          <a:xfrm>
            <a:off x="371474" y="6629147"/>
            <a:ext cx="8730297" cy="148979"/>
          </a:xfrm>
        </p:spPr>
        <p:txBody>
          <a:bodyPr lIns="0" tIns="0" rIns="0" bIns="0">
            <a:noAutofit/>
          </a:bodyPr>
          <a:lstStyle>
            <a:lvl1pPr marL="0" indent="0">
              <a:buFontTx/>
              <a:buNone/>
              <a:defRPr sz="700">
                <a:solidFill>
                  <a:schemeClr val="tx2"/>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GB" dirty="0"/>
              <a:t>Source if required</a:t>
            </a:r>
          </a:p>
        </p:txBody>
      </p:sp>
      <p:sp>
        <p:nvSpPr>
          <p:cNvPr id="16" name="Text Placeholder 5">
            <a:extLst>
              <a:ext uri="{FF2B5EF4-FFF2-40B4-BE49-F238E27FC236}">
                <a16:creationId xmlns:a16="http://schemas.microsoft.com/office/drawing/2014/main" id="{6DCB2F29-ED47-DA49-AD9F-0E3C30846613}"/>
              </a:ext>
            </a:extLst>
          </p:cNvPr>
          <p:cNvSpPr>
            <a:spLocks noGrp="1"/>
          </p:cNvSpPr>
          <p:nvPr>
            <p:ph type="body" sz="quarter" idx="37" hasCustomPrompt="1"/>
          </p:nvPr>
        </p:nvSpPr>
        <p:spPr>
          <a:xfrm>
            <a:off x="371475" y="986099"/>
            <a:ext cx="11078403" cy="468370"/>
          </a:xfrm>
        </p:spPr>
        <p:txBody>
          <a:bodyPr>
            <a:noAutofit/>
          </a:bodyPr>
          <a:lstStyle>
            <a:lvl1pPr marL="0" indent="0">
              <a:buFontTx/>
              <a:buNone/>
              <a:defRPr sz="2000" b="1" i="0">
                <a:solidFill>
                  <a:schemeClr val="tx2"/>
                </a:solidFill>
                <a:latin typeface="Arial" panose="020B0604020202020204" pitchFamily="34" charset="0"/>
                <a:cs typeface="Arial" panose="020B0604020202020204" pitchFamily="34" charset="0"/>
              </a:defRPr>
            </a:lvl1pPr>
          </a:lstStyle>
          <a:p>
            <a:pPr lvl="0"/>
            <a:r>
              <a:rPr lang="en-GB" dirty="0"/>
              <a:t>Sub heads Arial bold 20pnt</a:t>
            </a:r>
          </a:p>
          <a:p>
            <a:pPr lvl="0"/>
            <a:endParaRPr lang="en-GB" dirty="0"/>
          </a:p>
        </p:txBody>
      </p:sp>
      <p:sp>
        <p:nvSpPr>
          <p:cNvPr id="17" name="Slide Number Placeholder 10">
            <a:extLst>
              <a:ext uri="{FF2B5EF4-FFF2-40B4-BE49-F238E27FC236}">
                <a16:creationId xmlns:a16="http://schemas.microsoft.com/office/drawing/2014/main" id="{6D2AECB3-F596-2842-8543-4EC5744E2835}"/>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sp>
        <p:nvSpPr>
          <p:cNvPr id="7" name="Title 1">
            <a:extLst>
              <a:ext uri="{FF2B5EF4-FFF2-40B4-BE49-F238E27FC236}">
                <a16:creationId xmlns:a16="http://schemas.microsoft.com/office/drawing/2014/main" id="{1CF2FE6D-CEA2-3A41-AE98-F377514AEBD1}"/>
              </a:ext>
            </a:extLst>
          </p:cNvPr>
          <p:cNvSpPr>
            <a:spLocks noGrp="1"/>
          </p:cNvSpPr>
          <p:nvPr>
            <p:ph type="title" hasCustomPrompt="1"/>
          </p:nvPr>
        </p:nvSpPr>
        <p:spPr>
          <a:xfrm>
            <a:off x="371476" y="384379"/>
            <a:ext cx="11078402" cy="596696"/>
          </a:xfrm>
        </p:spPr>
        <p:txBody>
          <a:bodyPr anchor="t">
            <a:noAutofit/>
          </a:bodyPr>
          <a:lstStyle>
            <a:lvl1pPr>
              <a:lnSpc>
                <a:spcPct val="85000"/>
              </a:lnSpc>
              <a:defRPr sz="3400" baseline="0">
                <a:solidFill>
                  <a:schemeClr val="accent1"/>
                </a:solidFill>
              </a:defRPr>
            </a:lvl1pPr>
          </a:lstStyle>
          <a:p>
            <a:r>
              <a:rPr lang="en-GB" dirty="0"/>
              <a:t>Text only</a:t>
            </a:r>
            <a:endParaRPr lang="en-US" dirty="0"/>
          </a:p>
        </p:txBody>
      </p:sp>
      <p:sp>
        <p:nvSpPr>
          <p:cNvPr id="27" name="Text Placeholder 2"/>
          <p:cNvSpPr>
            <a:spLocks noGrp="1"/>
          </p:cNvSpPr>
          <p:nvPr>
            <p:ph type="body" sz="quarter" idx="39" hasCustomPrompt="1"/>
          </p:nvPr>
        </p:nvSpPr>
        <p:spPr>
          <a:xfrm>
            <a:off x="371475" y="1790700"/>
            <a:ext cx="5062538" cy="373063"/>
          </a:xfrm>
        </p:spPr>
        <p:txBody>
          <a:bodyPr>
            <a:noAutofit/>
          </a:bodyPr>
          <a:lstStyle>
            <a:lvl1pPr marL="0" indent="0" algn="l" defTabSz="914400" rtl="0" eaLnBrk="1" fontAlgn="base" latinLnBrk="0" hangingPunct="1">
              <a:spcBef>
                <a:spcPct val="0"/>
              </a:spcBef>
              <a:spcAft>
                <a:spcPts val="1200"/>
              </a:spcAft>
              <a:buClrTx/>
              <a:buSzPct val="100000"/>
              <a:buFont typeface="Wingdings" pitchFamily="2" charset="2"/>
              <a:buNone/>
              <a:defRPr lang="en-US" sz="1800" b="1" kern="1200" baseline="0">
                <a:solidFill>
                  <a:schemeClr val="accent1"/>
                </a:solidFill>
                <a:latin typeface="Arial" panose="020B0604020202020204" pitchFamily="34" charset="0"/>
                <a:ea typeface="+mn-ea"/>
                <a:cs typeface="Arial" panose="020B0604020202020204" pitchFamily="34" charset="0"/>
              </a:defRPr>
            </a:lvl1pPr>
            <a:lvl2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smtClean="0">
                <a:solidFill>
                  <a:schemeClr val="accent1"/>
                </a:solidFill>
                <a:latin typeface="Arial" panose="020B0604020202020204" pitchFamily="34" charset="0"/>
                <a:ea typeface="+mn-ea"/>
                <a:cs typeface="Arial" panose="020B0604020202020204" pitchFamily="34" charset="0"/>
              </a:defRPr>
            </a:lvl2pPr>
            <a:lvl3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smtClean="0">
                <a:solidFill>
                  <a:schemeClr val="accent1"/>
                </a:solidFill>
                <a:latin typeface="Arial" panose="020B0604020202020204" pitchFamily="34" charset="0"/>
                <a:ea typeface="+mn-ea"/>
                <a:cs typeface="Arial" panose="020B0604020202020204" pitchFamily="34" charset="0"/>
              </a:defRPr>
            </a:lvl3pPr>
            <a:lvl4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smtClean="0">
                <a:solidFill>
                  <a:schemeClr val="accent1"/>
                </a:solidFill>
                <a:latin typeface="Arial" panose="020B0604020202020204" pitchFamily="34" charset="0"/>
                <a:ea typeface="+mn-ea"/>
                <a:cs typeface="Arial" panose="020B0604020202020204" pitchFamily="34" charset="0"/>
              </a:defRPr>
            </a:lvl4pPr>
            <a:lvl5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a:solidFill>
                  <a:schemeClr val="accent1"/>
                </a:solidFill>
                <a:latin typeface="Arial" panose="020B0604020202020204" pitchFamily="34" charset="0"/>
                <a:ea typeface="+mn-ea"/>
                <a:cs typeface="Arial" panose="020B0604020202020204" pitchFamily="34" charset="0"/>
              </a:defRPr>
            </a:lvl5pPr>
          </a:lstStyle>
          <a:p>
            <a:pPr marL="0" indent="0" eaLnBrk="1" hangingPunct="1">
              <a:spcBef>
                <a:spcPct val="0"/>
              </a:spcBef>
              <a:spcAft>
                <a:spcPts val="1200"/>
              </a:spcAft>
              <a:buClrTx/>
              <a:buNone/>
              <a:defRPr/>
            </a:pPr>
            <a:r>
              <a:rPr lang="en-US" altLang="en-US" sz="1800" b="1" dirty="0">
                <a:solidFill>
                  <a:schemeClr val="accent1"/>
                </a:solidFill>
                <a:latin typeface="Arial" panose="020B0604020202020204" pitchFamily="34" charset="0"/>
                <a:cs typeface="Arial" panose="020B0604020202020204" pitchFamily="34" charset="0"/>
              </a:rPr>
              <a:t>Insert chart title</a:t>
            </a:r>
          </a:p>
        </p:txBody>
      </p:sp>
      <p:sp>
        <p:nvSpPr>
          <p:cNvPr id="28" name="Text Placeholder 2"/>
          <p:cNvSpPr>
            <a:spLocks noGrp="1"/>
          </p:cNvSpPr>
          <p:nvPr>
            <p:ph type="body" sz="quarter" idx="40" hasCustomPrompt="1"/>
          </p:nvPr>
        </p:nvSpPr>
        <p:spPr>
          <a:xfrm>
            <a:off x="6387340" y="1796192"/>
            <a:ext cx="5062538" cy="373063"/>
          </a:xfrm>
        </p:spPr>
        <p:txBody>
          <a:bodyPr>
            <a:noAutofit/>
          </a:bodyPr>
          <a:lstStyle>
            <a:lvl1pPr marL="0" indent="0" algn="l" defTabSz="914400" rtl="0" eaLnBrk="1" fontAlgn="base" latinLnBrk="0" hangingPunct="1">
              <a:spcBef>
                <a:spcPct val="0"/>
              </a:spcBef>
              <a:spcAft>
                <a:spcPts val="1200"/>
              </a:spcAft>
              <a:buClrTx/>
              <a:buSzPct val="100000"/>
              <a:buFont typeface="Wingdings" pitchFamily="2" charset="2"/>
              <a:buNone/>
              <a:defRPr lang="en-US" sz="1800" b="1" kern="1200">
                <a:solidFill>
                  <a:schemeClr val="accent1"/>
                </a:solidFill>
                <a:latin typeface="Arial" panose="020B0604020202020204" pitchFamily="34" charset="0"/>
                <a:ea typeface="+mn-ea"/>
                <a:cs typeface="Arial" panose="020B0604020202020204" pitchFamily="34" charset="0"/>
              </a:defRPr>
            </a:lvl1pPr>
            <a:lvl2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smtClean="0">
                <a:solidFill>
                  <a:schemeClr val="accent1"/>
                </a:solidFill>
                <a:latin typeface="Arial" panose="020B0604020202020204" pitchFamily="34" charset="0"/>
                <a:ea typeface="+mn-ea"/>
                <a:cs typeface="Arial" panose="020B0604020202020204" pitchFamily="34" charset="0"/>
              </a:defRPr>
            </a:lvl2pPr>
            <a:lvl3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smtClean="0">
                <a:solidFill>
                  <a:schemeClr val="accent1"/>
                </a:solidFill>
                <a:latin typeface="Arial" panose="020B0604020202020204" pitchFamily="34" charset="0"/>
                <a:ea typeface="+mn-ea"/>
                <a:cs typeface="Arial" panose="020B0604020202020204" pitchFamily="34" charset="0"/>
              </a:defRPr>
            </a:lvl3pPr>
            <a:lvl4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smtClean="0">
                <a:solidFill>
                  <a:schemeClr val="accent1"/>
                </a:solidFill>
                <a:latin typeface="Arial" panose="020B0604020202020204" pitchFamily="34" charset="0"/>
                <a:ea typeface="+mn-ea"/>
                <a:cs typeface="Arial" panose="020B0604020202020204" pitchFamily="34" charset="0"/>
              </a:defRPr>
            </a:lvl4pPr>
            <a:lvl5pPr marL="0" indent="0" algn="l" defTabSz="914400" rtl="0" eaLnBrk="1" fontAlgn="base" latinLnBrk="0" hangingPunct="1">
              <a:spcBef>
                <a:spcPct val="0"/>
              </a:spcBef>
              <a:spcAft>
                <a:spcPts val="1200"/>
              </a:spcAft>
              <a:buClrTx/>
              <a:buSzPct val="100000"/>
              <a:buFont typeface="Wingdings" pitchFamily="2" charset="2"/>
              <a:buNone/>
              <a:defRPr lang="en-US" sz="1800" b="1" kern="1200" dirty="0">
                <a:solidFill>
                  <a:schemeClr val="accent1"/>
                </a:solidFill>
                <a:latin typeface="Arial" panose="020B0604020202020204" pitchFamily="34" charset="0"/>
                <a:ea typeface="+mn-ea"/>
                <a:cs typeface="Arial" panose="020B0604020202020204" pitchFamily="34" charset="0"/>
              </a:defRPr>
            </a:lvl5pPr>
          </a:lstStyle>
          <a:p>
            <a:pPr marL="0" indent="0" eaLnBrk="1" hangingPunct="1">
              <a:spcBef>
                <a:spcPct val="0"/>
              </a:spcBef>
              <a:spcAft>
                <a:spcPts val="1200"/>
              </a:spcAft>
              <a:buClrTx/>
              <a:buNone/>
              <a:defRPr/>
            </a:pPr>
            <a:r>
              <a:rPr lang="en-US" altLang="en-US" sz="1800" b="1" dirty="0">
                <a:solidFill>
                  <a:schemeClr val="accent1"/>
                </a:solidFill>
                <a:latin typeface="Arial" panose="020B0604020202020204" pitchFamily="34" charset="0"/>
                <a:cs typeface="Arial" panose="020B0604020202020204" pitchFamily="34" charset="0"/>
              </a:rPr>
              <a:t>Insert chart title</a:t>
            </a:r>
          </a:p>
        </p:txBody>
      </p:sp>
      <p:sp>
        <p:nvSpPr>
          <p:cNvPr id="10" name="TextBox 9">
            <a:extLst>
              <a:ext uri="{FF2B5EF4-FFF2-40B4-BE49-F238E27FC236}">
                <a16:creationId xmlns:a16="http://schemas.microsoft.com/office/drawing/2014/main" id="{AFFCE7C1-165D-4719-B5D4-E1486E124112}"/>
              </a:ext>
            </a:extLst>
          </p:cNvPr>
          <p:cNvSpPr txBox="1"/>
          <p:nvPr/>
        </p:nvSpPr>
        <p:spPr>
          <a:xfrm>
            <a:off x="6534478" y="6384912"/>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FOR FINANCIAL PROFESSIONAL USE ONLY. NOT TO BE DISTRIBUTED TO THE PUBLIC.</a:t>
            </a:r>
          </a:p>
        </p:txBody>
      </p:sp>
    </p:spTree>
    <p:extLst>
      <p:ext uri="{BB962C8B-B14F-4D97-AF65-F5344CB8AC3E}">
        <p14:creationId xmlns:p14="http://schemas.microsoft.com/office/powerpoint/2010/main" val="1846061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4000" spc="200" baseline="0">
                <a:latin typeface="Segoe UI Semilight" panose="020B0402040204020203" pitchFamily="34" charset="0"/>
                <a:cs typeface="Segoe UI Semilight" panose="020B04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latin typeface="Segoe UI Semilight" panose="020B0402040204020203" pitchFamily="34" charset="0"/>
                <a:cs typeface="Segoe UI Semilight" panose="020B0402040204020203" pitchFamily="34" charset="0"/>
              </a:defRPr>
            </a:lvl1pPr>
            <a:lvl2pPr marL="457189" indent="0" algn="ctr">
              <a:buNone/>
              <a:defRPr sz="1800"/>
            </a:lvl2pPr>
            <a:lvl3pPr marL="914377" indent="0" algn="ctr">
              <a:buNone/>
              <a:defRPr sz="1800"/>
            </a:lvl3pPr>
            <a:lvl4pPr marL="1371566" indent="0" algn="ctr">
              <a:buNone/>
              <a:defRPr sz="1800"/>
            </a:lvl4pPr>
            <a:lvl5pPr marL="1828754" indent="0" algn="ctr">
              <a:buNone/>
              <a:defRPr sz="1800"/>
            </a:lvl5pPr>
            <a:lvl6pPr marL="2285943" indent="0" algn="ctr">
              <a:buNone/>
              <a:defRPr sz="1800"/>
            </a:lvl6pPr>
            <a:lvl7pPr marL="2743131" indent="0" algn="ctr">
              <a:buNone/>
              <a:defRPr sz="1800"/>
            </a:lvl7pPr>
            <a:lvl8pPr marL="3200320" indent="0" algn="ctr">
              <a:buNone/>
              <a:defRPr sz="1800"/>
            </a:lvl8pPr>
            <a:lvl9pPr marL="3657509"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1388637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atin typeface="Franklin Gothic Demi Cond" panose="020B0706030402020204" pitchFamily="34" charset="0"/>
                <a:cs typeface="Segoe UI Semilight" panose="020B04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171450" indent="-171450">
              <a:lnSpc>
                <a:spcPct val="100000"/>
              </a:lnSpc>
              <a:buFont typeface="Wingdings" panose="05000000000000000000" pitchFamily="2" charset="2"/>
              <a:buChar char="§"/>
              <a:defRPr>
                <a:latin typeface="Segoe UI Semilight" panose="020B0402040204020203" pitchFamily="34" charset="0"/>
                <a:cs typeface="Segoe UI Semilight" panose="020B0402040204020203" pitchFamily="34" charset="0"/>
              </a:defRPr>
            </a:lvl1pPr>
            <a:lvl2pPr>
              <a:lnSpc>
                <a:spcPct val="100000"/>
              </a:lnSpc>
              <a:defRPr>
                <a:latin typeface="Segoe UI Semilight" panose="020B0402040204020203" pitchFamily="34" charset="0"/>
                <a:cs typeface="Segoe UI Semilight" panose="020B0402040204020203" pitchFamily="34" charset="0"/>
              </a:defRPr>
            </a:lvl2pPr>
            <a:lvl3pPr>
              <a:lnSpc>
                <a:spcPct val="100000"/>
              </a:lnSpc>
              <a:defRPr>
                <a:latin typeface="Segoe UI Semilight" panose="020B0402040204020203" pitchFamily="34" charset="0"/>
                <a:cs typeface="Segoe UI Semilight" panose="020B0402040204020203" pitchFamily="34" charset="0"/>
              </a:defRPr>
            </a:lvl3pPr>
            <a:lvl4pPr>
              <a:lnSpc>
                <a:spcPct val="100000"/>
              </a:lnSpc>
              <a:defRPr>
                <a:latin typeface="Segoe UI Semilight" panose="020B0402040204020203" pitchFamily="34" charset="0"/>
                <a:cs typeface="Segoe UI Semilight" panose="020B0402040204020203" pitchFamily="34" charset="0"/>
              </a:defRPr>
            </a:lvl4pPr>
            <a:lvl5pPr>
              <a:lnSpc>
                <a:spcPct val="100000"/>
              </a:lnSpc>
              <a:defRPr>
                <a:latin typeface="Segoe UI Semilight" panose="020B0402040204020203" pitchFamily="34" charset="0"/>
                <a:cs typeface="Segoe UI Semilight" panose="020B04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p:cNvSpPr>
            <a:spLocks noGrp="1"/>
          </p:cNvSpPr>
          <p:nvPr>
            <p:ph type="ftr" sz="quarter" idx="3"/>
          </p:nvPr>
        </p:nvSpPr>
        <p:spPr>
          <a:xfrm>
            <a:off x="973889" y="6410048"/>
            <a:ext cx="8732819" cy="345886"/>
          </a:xfrm>
          <a:prstGeom prst="rect">
            <a:avLst/>
          </a:prstGeom>
        </p:spPr>
        <p:txBody>
          <a:bodyPr vert="horz" lIns="91440" tIns="45720" rIns="91440" bIns="45720" rtlCol="0" anchor="ctr"/>
          <a:lstStyle>
            <a:lvl1pPr algn="l">
              <a:defRPr sz="751" cap="none" baseline="0">
                <a:solidFill>
                  <a:schemeClr val="tx2"/>
                </a:solidFill>
                <a:latin typeface="Segoe UI" panose="020B0502040204020203" pitchFamily="34" charset="0"/>
                <a:cs typeface="Segoe UI" panose="020B0502040204020203" pitchFamily="34" charset="0"/>
              </a:defRPr>
            </a:lvl1pPr>
          </a:lstStyle>
          <a:p>
            <a:r>
              <a:rPr lang="en-US" b="1" dirty="0"/>
              <a:t>For Insurance Professional Use Only</a:t>
            </a:r>
            <a:r>
              <a:rPr lang="en-US" dirty="0"/>
              <a:t>. Not intended for use in solicitation of sales to the public. Not intended to recommend the use of any product or strategy for any particular client or class of clients. For use with non-registered products only. Crump operates under the license of Crump Life Insurance Services, Inc., AR license #100103477 and CA license #0697253. Products and programs offered through Crump are not approved for use in all states.    © 2019 Crump Life Insurance Services, Inc.</a:t>
            </a:r>
          </a:p>
        </p:txBody>
      </p:sp>
      <p:sp>
        <p:nvSpPr>
          <p:cNvPr id="8" name="Slide Number Placeholder 5"/>
          <p:cNvSpPr>
            <a:spLocks noGrp="1"/>
          </p:cNvSpPr>
          <p:nvPr>
            <p:ph type="sldNum" sz="quarter" idx="4"/>
          </p:nvPr>
        </p:nvSpPr>
        <p:spPr>
          <a:xfrm>
            <a:off x="120847" y="6472420"/>
            <a:ext cx="409423"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8B3793BE-8922-4955-99F4-87E995E1E7A6}" type="slidenum">
              <a:rPr lang="en-US" smtClean="0"/>
              <a:t>‹#›</a:t>
            </a:fld>
            <a:endParaRPr lang="en-US" dirty="0"/>
          </a:p>
        </p:txBody>
      </p:sp>
    </p:spTree>
    <p:extLst>
      <p:ext uri="{BB962C8B-B14F-4D97-AF65-F5344CB8AC3E}">
        <p14:creationId xmlns:p14="http://schemas.microsoft.com/office/powerpoint/2010/main" val="21436030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2">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497E2DE-12E6-454D-8415-43D5AE41B6AC}"/>
              </a:ext>
            </a:extLst>
          </p:cNvPr>
          <p:cNvSpPr>
            <a:spLocks noGrp="1"/>
          </p:cNvSpPr>
          <p:nvPr>
            <p:ph type="pic" sz="quarter" idx="10"/>
          </p:nvPr>
        </p:nvSpPr>
        <p:spPr>
          <a:xfrm>
            <a:off x="1055915" y="2950041"/>
            <a:ext cx="2367019" cy="1348734"/>
          </a:xfrm>
          <a:custGeom>
            <a:avLst/>
            <a:gdLst>
              <a:gd name="connsiteX0" fmla="*/ 0 w 2367019"/>
              <a:gd name="connsiteY0" fmla="*/ 0 h 1348734"/>
              <a:gd name="connsiteX1" fmla="*/ 2367019 w 2367019"/>
              <a:gd name="connsiteY1" fmla="*/ 0 h 1348734"/>
              <a:gd name="connsiteX2" fmla="*/ 2367019 w 2367019"/>
              <a:gd name="connsiteY2" fmla="*/ 1348734 h 1348734"/>
              <a:gd name="connsiteX3" fmla="*/ 0 w 2367019"/>
              <a:gd name="connsiteY3" fmla="*/ 1348734 h 1348734"/>
            </a:gdLst>
            <a:ahLst/>
            <a:cxnLst>
              <a:cxn ang="0">
                <a:pos x="connsiteX0" y="connsiteY0"/>
              </a:cxn>
              <a:cxn ang="0">
                <a:pos x="connsiteX1" y="connsiteY1"/>
              </a:cxn>
              <a:cxn ang="0">
                <a:pos x="connsiteX2" y="connsiteY2"/>
              </a:cxn>
              <a:cxn ang="0">
                <a:pos x="connsiteX3" y="connsiteY3"/>
              </a:cxn>
            </a:cxnLst>
            <a:rect l="l" t="t" r="r" b="b"/>
            <a:pathLst>
              <a:path w="2367019" h="1348734">
                <a:moveTo>
                  <a:pt x="0" y="0"/>
                </a:moveTo>
                <a:lnTo>
                  <a:pt x="2367019" y="0"/>
                </a:lnTo>
                <a:lnTo>
                  <a:pt x="2367019" y="1348734"/>
                </a:lnTo>
                <a:lnTo>
                  <a:pt x="0" y="1348734"/>
                </a:lnTo>
                <a:close/>
              </a:path>
            </a:pathLst>
          </a:custGeom>
        </p:spPr>
        <p:txBody>
          <a:bodyPr wrap="square">
            <a:noAutofit/>
          </a:bodyPr>
          <a:lstStyle/>
          <a:p>
            <a:endParaRPr lang="en-GB" dirty="0"/>
          </a:p>
        </p:txBody>
      </p:sp>
      <p:sp>
        <p:nvSpPr>
          <p:cNvPr id="13" name="Picture Placeholder 12">
            <a:extLst>
              <a:ext uri="{FF2B5EF4-FFF2-40B4-BE49-F238E27FC236}">
                <a16:creationId xmlns:a16="http://schemas.microsoft.com/office/drawing/2014/main" id="{D2B7C0A6-5A90-4BAB-92A5-6CCF7DBB0D0E}"/>
              </a:ext>
            </a:extLst>
          </p:cNvPr>
          <p:cNvSpPr>
            <a:spLocks noGrp="1"/>
          </p:cNvSpPr>
          <p:nvPr>
            <p:ph type="pic" sz="quarter" idx="11"/>
          </p:nvPr>
        </p:nvSpPr>
        <p:spPr>
          <a:xfrm>
            <a:off x="3626966" y="2950041"/>
            <a:ext cx="2367019" cy="1348734"/>
          </a:xfrm>
          <a:custGeom>
            <a:avLst/>
            <a:gdLst>
              <a:gd name="connsiteX0" fmla="*/ 0 w 2367019"/>
              <a:gd name="connsiteY0" fmla="*/ 0 h 1348734"/>
              <a:gd name="connsiteX1" fmla="*/ 2367019 w 2367019"/>
              <a:gd name="connsiteY1" fmla="*/ 0 h 1348734"/>
              <a:gd name="connsiteX2" fmla="*/ 2367019 w 2367019"/>
              <a:gd name="connsiteY2" fmla="*/ 1348734 h 1348734"/>
              <a:gd name="connsiteX3" fmla="*/ 0 w 2367019"/>
              <a:gd name="connsiteY3" fmla="*/ 1348734 h 1348734"/>
            </a:gdLst>
            <a:ahLst/>
            <a:cxnLst>
              <a:cxn ang="0">
                <a:pos x="connsiteX0" y="connsiteY0"/>
              </a:cxn>
              <a:cxn ang="0">
                <a:pos x="connsiteX1" y="connsiteY1"/>
              </a:cxn>
              <a:cxn ang="0">
                <a:pos x="connsiteX2" y="connsiteY2"/>
              </a:cxn>
              <a:cxn ang="0">
                <a:pos x="connsiteX3" y="connsiteY3"/>
              </a:cxn>
            </a:cxnLst>
            <a:rect l="l" t="t" r="r" b="b"/>
            <a:pathLst>
              <a:path w="2367019" h="1348734">
                <a:moveTo>
                  <a:pt x="0" y="0"/>
                </a:moveTo>
                <a:lnTo>
                  <a:pt x="2367019" y="0"/>
                </a:lnTo>
                <a:lnTo>
                  <a:pt x="2367019" y="1348734"/>
                </a:lnTo>
                <a:lnTo>
                  <a:pt x="0" y="1348734"/>
                </a:lnTo>
                <a:close/>
              </a:path>
            </a:pathLst>
          </a:custGeom>
        </p:spPr>
        <p:txBody>
          <a:bodyPr wrap="square">
            <a:noAutofit/>
          </a:bodyPr>
          <a:lstStyle/>
          <a:p>
            <a:endParaRPr lang="en-GB" dirty="0"/>
          </a:p>
        </p:txBody>
      </p:sp>
      <p:sp>
        <p:nvSpPr>
          <p:cNvPr id="14" name="Picture Placeholder 13">
            <a:extLst>
              <a:ext uri="{FF2B5EF4-FFF2-40B4-BE49-F238E27FC236}">
                <a16:creationId xmlns:a16="http://schemas.microsoft.com/office/drawing/2014/main" id="{CF483BEE-FF6B-4344-9165-0E40F51A0444}"/>
              </a:ext>
            </a:extLst>
          </p:cNvPr>
          <p:cNvSpPr>
            <a:spLocks noGrp="1"/>
          </p:cNvSpPr>
          <p:nvPr>
            <p:ph type="pic" sz="quarter" idx="12"/>
          </p:nvPr>
        </p:nvSpPr>
        <p:spPr>
          <a:xfrm>
            <a:off x="6198018" y="2950041"/>
            <a:ext cx="2367019" cy="1348734"/>
          </a:xfrm>
          <a:custGeom>
            <a:avLst/>
            <a:gdLst>
              <a:gd name="connsiteX0" fmla="*/ 0 w 2367019"/>
              <a:gd name="connsiteY0" fmla="*/ 0 h 1348734"/>
              <a:gd name="connsiteX1" fmla="*/ 2367019 w 2367019"/>
              <a:gd name="connsiteY1" fmla="*/ 0 h 1348734"/>
              <a:gd name="connsiteX2" fmla="*/ 2367019 w 2367019"/>
              <a:gd name="connsiteY2" fmla="*/ 1348734 h 1348734"/>
              <a:gd name="connsiteX3" fmla="*/ 0 w 2367019"/>
              <a:gd name="connsiteY3" fmla="*/ 1348734 h 1348734"/>
            </a:gdLst>
            <a:ahLst/>
            <a:cxnLst>
              <a:cxn ang="0">
                <a:pos x="connsiteX0" y="connsiteY0"/>
              </a:cxn>
              <a:cxn ang="0">
                <a:pos x="connsiteX1" y="connsiteY1"/>
              </a:cxn>
              <a:cxn ang="0">
                <a:pos x="connsiteX2" y="connsiteY2"/>
              </a:cxn>
              <a:cxn ang="0">
                <a:pos x="connsiteX3" y="connsiteY3"/>
              </a:cxn>
            </a:cxnLst>
            <a:rect l="l" t="t" r="r" b="b"/>
            <a:pathLst>
              <a:path w="2367019" h="1348734">
                <a:moveTo>
                  <a:pt x="0" y="0"/>
                </a:moveTo>
                <a:lnTo>
                  <a:pt x="2367019" y="0"/>
                </a:lnTo>
                <a:lnTo>
                  <a:pt x="2367019" y="1348734"/>
                </a:lnTo>
                <a:lnTo>
                  <a:pt x="0" y="1348734"/>
                </a:lnTo>
                <a:close/>
              </a:path>
            </a:pathLst>
          </a:custGeom>
        </p:spPr>
        <p:txBody>
          <a:bodyPr wrap="square">
            <a:noAutofit/>
          </a:bodyPr>
          <a:lstStyle/>
          <a:p>
            <a:endParaRPr lang="en-GB" dirty="0"/>
          </a:p>
        </p:txBody>
      </p:sp>
      <p:sp>
        <p:nvSpPr>
          <p:cNvPr id="15" name="Picture Placeholder 14">
            <a:extLst>
              <a:ext uri="{FF2B5EF4-FFF2-40B4-BE49-F238E27FC236}">
                <a16:creationId xmlns:a16="http://schemas.microsoft.com/office/drawing/2014/main" id="{01647247-56AC-4726-B7AC-A84A314F35F3}"/>
              </a:ext>
            </a:extLst>
          </p:cNvPr>
          <p:cNvSpPr>
            <a:spLocks noGrp="1"/>
          </p:cNvSpPr>
          <p:nvPr>
            <p:ph type="pic" sz="quarter" idx="13"/>
          </p:nvPr>
        </p:nvSpPr>
        <p:spPr>
          <a:xfrm>
            <a:off x="8769068" y="2950041"/>
            <a:ext cx="2367019" cy="1348734"/>
          </a:xfrm>
          <a:custGeom>
            <a:avLst/>
            <a:gdLst>
              <a:gd name="connsiteX0" fmla="*/ 0 w 2367019"/>
              <a:gd name="connsiteY0" fmla="*/ 0 h 1348734"/>
              <a:gd name="connsiteX1" fmla="*/ 2367019 w 2367019"/>
              <a:gd name="connsiteY1" fmla="*/ 0 h 1348734"/>
              <a:gd name="connsiteX2" fmla="*/ 2367019 w 2367019"/>
              <a:gd name="connsiteY2" fmla="*/ 1348734 h 1348734"/>
              <a:gd name="connsiteX3" fmla="*/ 0 w 2367019"/>
              <a:gd name="connsiteY3" fmla="*/ 1348734 h 1348734"/>
            </a:gdLst>
            <a:ahLst/>
            <a:cxnLst>
              <a:cxn ang="0">
                <a:pos x="connsiteX0" y="connsiteY0"/>
              </a:cxn>
              <a:cxn ang="0">
                <a:pos x="connsiteX1" y="connsiteY1"/>
              </a:cxn>
              <a:cxn ang="0">
                <a:pos x="connsiteX2" y="connsiteY2"/>
              </a:cxn>
              <a:cxn ang="0">
                <a:pos x="connsiteX3" y="connsiteY3"/>
              </a:cxn>
            </a:cxnLst>
            <a:rect l="l" t="t" r="r" b="b"/>
            <a:pathLst>
              <a:path w="2367019" h="1348734">
                <a:moveTo>
                  <a:pt x="0" y="0"/>
                </a:moveTo>
                <a:lnTo>
                  <a:pt x="2367019" y="0"/>
                </a:lnTo>
                <a:lnTo>
                  <a:pt x="2367019" y="1348734"/>
                </a:lnTo>
                <a:lnTo>
                  <a:pt x="0" y="1348734"/>
                </a:lnTo>
                <a:close/>
              </a:path>
            </a:pathLst>
          </a:custGeom>
        </p:spPr>
        <p:txBody>
          <a:bodyPr wrap="square">
            <a:noAutofit/>
          </a:bodyPr>
          <a:lstStyle/>
          <a:p>
            <a:endParaRPr lang="en-GB" dirty="0"/>
          </a:p>
        </p:txBody>
      </p:sp>
    </p:spTree>
    <p:extLst>
      <p:ext uri="{BB962C8B-B14F-4D97-AF65-F5344CB8AC3E}">
        <p14:creationId xmlns:p14="http://schemas.microsoft.com/office/powerpoint/2010/main" val="11813536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7FFC47D-F285-4E79-A24F-55B674BB154A}"/>
              </a:ext>
            </a:extLst>
          </p:cNvPr>
          <p:cNvSpPr>
            <a:spLocks noGrp="1"/>
          </p:cNvSpPr>
          <p:nvPr>
            <p:ph type="pic" sz="quarter" idx="12"/>
          </p:nvPr>
        </p:nvSpPr>
        <p:spPr>
          <a:xfrm>
            <a:off x="4047157" y="577516"/>
            <a:ext cx="4537911" cy="5531976"/>
          </a:xfrm>
          <a:custGeom>
            <a:avLst/>
            <a:gdLst>
              <a:gd name="connsiteX0" fmla="*/ 109908 w 4537911"/>
              <a:gd name="connsiteY0" fmla="*/ 0 h 5531976"/>
              <a:gd name="connsiteX1" fmla="*/ 4428003 w 4537911"/>
              <a:gd name="connsiteY1" fmla="*/ 0 h 5531976"/>
              <a:gd name="connsiteX2" fmla="*/ 4537911 w 4537911"/>
              <a:gd name="connsiteY2" fmla="*/ 109908 h 5531976"/>
              <a:gd name="connsiteX3" fmla="*/ 4537911 w 4537911"/>
              <a:gd name="connsiteY3" fmla="*/ 5422068 h 5531976"/>
              <a:gd name="connsiteX4" fmla="*/ 4428003 w 4537911"/>
              <a:gd name="connsiteY4" fmla="*/ 5531976 h 5531976"/>
              <a:gd name="connsiteX5" fmla="*/ 109908 w 4537911"/>
              <a:gd name="connsiteY5" fmla="*/ 5531976 h 5531976"/>
              <a:gd name="connsiteX6" fmla="*/ 0 w 4537911"/>
              <a:gd name="connsiteY6" fmla="*/ 5422068 h 5531976"/>
              <a:gd name="connsiteX7" fmla="*/ 0 w 4537911"/>
              <a:gd name="connsiteY7" fmla="*/ 109908 h 5531976"/>
              <a:gd name="connsiteX8" fmla="*/ 109908 w 4537911"/>
              <a:gd name="connsiteY8" fmla="*/ 0 h 5531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37911" h="5531976">
                <a:moveTo>
                  <a:pt x="109908" y="0"/>
                </a:moveTo>
                <a:lnTo>
                  <a:pt x="4428003" y="0"/>
                </a:lnTo>
                <a:cubicBezTo>
                  <a:pt x="4488704" y="0"/>
                  <a:pt x="4537911" y="49207"/>
                  <a:pt x="4537911" y="109908"/>
                </a:cubicBezTo>
                <a:lnTo>
                  <a:pt x="4537911" y="5422068"/>
                </a:lnTo>
                <a:cubicBezTo>
                  <a:pt x="4537911" y="5482769"/>
                  <a:pt x="4488704" y="5531976"/>
                  <a:pt x="4428003" y="5531976"/>
                </a:cubicBezTo>
                <a:lnTo>
                  <a:pt x="109908" y="5531976"/>
                </a:lnTo>
                <a:cubicBezTo>
                  <a:pt x="49207" y="5531976"/>
                  <a:pt x="0" y="5482769"/>
                  <a:pt x="0" y="5422068"/>
                </a:cubicBezTo>
                <a:lnTo>
                  <a:pt x="0" y="109908"/>
                </a:lnTo>
                <a:cubicBezTo>
                  <a:pt x="0" y="49207"/>
                  <a:pt x="49207" y="0"/>
                  <a:pt x="109908" y="0"/>
                </a:cubicBezTo>
                <a:close/>
              </a:path>
            </a:pathLst>
          </a:custGeom>
        </p:spPr>
        <p:txBody>
          <a:bodyPr wrap="square">
            <a:noAutofit/>
          </a:bodyPr>
          <a:lstStyle/>
          <a:p>
            <a:endParaRPr lang="en-GB" dirty="0"/>
          </a:p>
        </p:txBody>
      </p:sp>
    </p:spTree>
    <p:extLst>
      <p:ext uri="{BB962C8B-B14F-4D97-AF65-F5344CB8AC3E}">
        <p14:creationId xmlns:p14="http://schemas.microsoft.com/office/powerpoint/2010/main" val="37767243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6">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182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 8">
    <p:spTree>
      <p:nvGrpSpPr>
        <p:cNvPr id="1" name=""/>
        <p:cNvGrpSpPr/>
        <p:nvPr/>
      </p:nvGrpSpPr>
      <p:grpSpPr>
        <a:xfrm>
          <a:off x="0" y="0"/>
          <a:ext cx="0" cy="0"/>
          <a:chOff x="0" y="0"/>
          <a:chExt cx="0" cy="0"/>
        </a:xfrm>
      </p:grpSpPr>
      <p:sp>
        <p:nvSpPr>
          <p:cNvPr id="49" name="Picture Placeholder 48">
            <a:extLst>
              <a:ext uri="{FF2B5EF4-FFF2-40B4-BE49-F238E27FC236}">
                <a16:creationId xmlns:a16="http://schemas.microsoft.com/office/drawing/2014/main" id="{89730168-E1F3-1749-B5ED-F454CD534EDA}"/>
              </a:ext>
            </a:extLst>
          </p:cNvPr>
          <p:cNvSpPr>
            <a:spLocks noGrp="1"/>
          </p:cNvSpPr>
          <p:nvPr>
            <p:ph type="pic" sz="quarter" idx="10" hasCustomPrompt="1"/>
          </p:nvPr>
        </p:nvSpPr>
        <p:spPr>
          <a:xfrm>
            <a:off x="-759" y="0"/>
            <a:ext cx="11821284" cy="5546040"/>
          </a:xfrm>
          <a:custGeom>
            <a:avLst/>
            <a:gdLst>
              <a:gd name="connsiteX0" fmla="*/ 0 w 11784013"/>
              <a:gd name="connsiteY0" fmla="*/ 0 h 5528554"/>
              <a:gd name="connsiteX1" fmla="*/ 11784013 w 11784013"/>
              <a:gd name="connsiteY1" fmla="*/ 0 h 5528554"/>
              <a:gd name="connsiteX2" fmla="*/ 11784013 w 11784013"/>
              <a:gd name="connsiteY2" fmla="*/ 4335474 h 5528554"/>
              <a:gd name="connsiteX3" fmla="*/ 10590933 w 11784013"/>
              <a:gd name="connsiteY3" fmla="*/ 5528554 h 5528554"/>
              <a:gd name="connsiteX4" fmla="*/ 0 w 11784013"/>
              <a:gd name="connsiteY4" fmla="*/ 5528554 h 5528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84013" h="5528554">
                <a:moveTo>
                  <a:pt x="0" y="0"/>
                </a:moveTo>
                <a:lnTo>
                  <a:pt x="11784013" y="0"/>
                </a:lnTo>
                <a:lnTo>
                  <a:pt x="11784013" y="4335474"/>
                </a:lnTo>
                <a:cubicBezTo>
                  <a:pt x="11784013" y="5081999"/>
                  <a:pt x="11335755" y="5528554"/>
                  <a:pt x="10590933" y="5528554"/>
                </a:cubicBezTo>
                <a:lnTo>
                  <a:pt x="0" y="5528554"/>
                </a:lnTo>
                <a:close/>
              </a:path>
            </a:pathLst>
          </a:custGeom>
          <a:solidFill>
            <a:srgbClr val="7F7F7F"/>
          </a:solidFill>
        </p:spPr>
        <p:txBody>
          <a:bodyPr wrap="square" tIns="396000">
            <a:noAutofit/>
          </a:bodyPr>
          <a:lstStyle>
            <a:lvl1pPr marL="0" indent="0" algn="ctr">
              <a:buFontTx/>
              <a:buNone/>
              <a:defRPr sz="2000" b="1">
                <a:solidFill>
                  <a:schemeClr val="bg1"/>
                </a:solidFill>
              </a:defRPr>
            </a:lvl1pPr>
          </a:lstStyle>
          <a:p>
            <a:r>
              <a:rPr lang="en-US" dirty="0"/>
              <a:t>Click icon to insert image</a:t>
            </a:r>
          </a:p>
        </p:txBody>
      </p:sp>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370714" y="1752918"/>
            <a:ext cx="4942517" cy="1655762"/>
          </a:xfrm>
        </p:spPr>
        <p:txBody>
          <a:bodyPr anchor="t">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370714" y="451803"/>
            <a:ext cx="4942517" cy="1204277"/>
          </a:xfrm>
        </p:spPr>
        <p:txBody>
          <a:bodyPr anchor="t">
            <a:noAutofit/>
          </a:bodyPr>
          <a:lstStyle>
            <a:lvl1pPr algn="l">
              <a:lnSpc>
                <a:spcPct val="85000"/>
              </a:lnSpc>
              <a:defRPr sz="4400">
                <a:solidFill>
                  <a:schemeClr val="bg1"/>
                </a:solidFill>
              </a:defRPr>
            </a:lvl1pPr>
          </a:lstStyle>
          <a:p>
            <a:r>
              <a:rPr lang="en-GB" dirty="0" err="1"/>
              <a:t>Truist</a:t>
            </a:r>
            <a:r>
              <a:rPr lang="en-GB" dirty="0"/>
              <a:t> presentation title here</a:t>
            </a:r>
            <a:endParaRPr lang="en-US" dirty="0"/>
          </a:p>
        </p:txBody>
      </p:sp>
      <p:sp>
        <p:nvSpPr>
          <p:cNvPr id="10" name="TextBox 9">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tx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525118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5">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860D78B-4B3F-4987-9D36-3A63B4ECCDE2}"/>
              </a:ext>
            </a:extLst>
          </p:cNvPr>
          <p:cNvSpPr>
            <a:spLocks noGrp="1"/>
          </p:cNvSpPr>
          <p:nvPr>
            <p:ph type="pic" sz="quarter" idx="10"/>
          </p:nvPr>
        </p:nvSpPr>
        <p:spPr>
          <a:xfrm>
            <a:off x="2221472" y="883669"/>
            <a:ext cx="3900034" cy="3387044"/>
          </a:xfrm>
          <a:custGeom>
            <a:avLst/>
            <a:gdLst>
              <a:gd name="connsiteX0" fmla="*/ 70917 w 3900034"/>
              <a:gd name="connsiteY0" fmla="*/ 0 h 3387044"/>
              <a:gd name="connsiteX1" fmla="*/ 3829118 w 3900034"/>
              <a:gd name="connsiteY1" fmla="*/ 0 h 3387044"/>
              <a:gd name="connsiteX2" fmla="*/ 3900034 w 3900034"/>
              <a:gd name="connsiteY2" fmla="*/ 71026 h 3387044"/>
              <a:gd name="connsiteX3" fmla="*/ 3900034 w 3900034"/>
              <a:gd name="connsiteY3" fmla="*/ 3316018 h 3387044"/>
              <a:gd name="connsiteX4" fmla="*/ 3829118 w 3900034"/>
              <a:gd name="connsiteY4" fmla="*/ 3387044 h 3387044"/>
              <a:gd name="connsiteX5" fmla="*/ 70917 w 3900034"/>
              <a:gd name="connsiteY5" fmla="*/ 3387044 h 3387044"/>
              <a:gd name="connsiteX6" fmla="*/ 0 w 3900034"/>
              <a:gd name="connsiteY6" fmla="*/ 3316018 h 3387044"/>
              <a:gd name="connsiteX7" fmla="*/ 0 w 3900034"/>
              <a:gd name="connsiteY7" fmla="*/ 71026 h 3387044"/>
              <a:gd name="connsiteX8" fmla="*/ 70917 w 3900034"/>
              <a:gd name="connsiteY8" fmla="*/ 0 h 3387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34" h="3387044">
                <a:moveTo>
                  <a:pt x="70917" y="0"/>
                </a:moveTo>
                <a:lnTo>
                  <a:pt x="3829118" y="0"/>
                </a:lnTo>
                <a:cubicBezTo>
                  <a:pt x="3868284" y="0"/>
                  <a:pt x="3900034" y="31800"/>
                  <a:pt x="3900034" y="71026"/>
                </a:cubicBezTo>
                <a:lnTo>
                  <a:pt x="3900034" y="3316018"/>
                </a:lnTo>
                <a:cubicBezTo>
                  <a:pt x="3900034" y="3355244"/>
                  <a:pt x="3868284" y="3387044"/>
                  <a:pt x="3829118" y="3387044"/>
                </a:cubicBezTo>
                <a:lnTo>
                  <a:pt x="70917" y="3387044"/>
                </a:lnTo>
                <a:cubicBezTo>
                  <a:pt x="31751" y="3387044"/>
                  <a:pt x="0" y="3355244"/>
                  <a:pt x="0" y="3316018"/>
                </a:cubicBezTo>
                <a:lnTo>
                  <a:pt x="0" y="71026"/>
                </a:lnTo>
                <a:cubicBezTo>
                  <a:pt x="0" y="31800"/>
                  <a:pt x="31751" y="0"/>
                  <a:pt x="70917" y="0"/>
                </a:cubicBezTo>
                <a:close/>
              </a:path>
            </a:pathLst>
          </a:custGeom>
        </p:spPr>
        <p:txBody>
          <a:bodyPr wrap="square">
            <a:noAutofit/>
          </a:bodyPr>
          <a:lstStyle/>
          <a:p>
            <a:endParaRPr lang="en-GB" dirty="0"/>
          </a:p>
        </p:txBody>
      </p:sp>
    </p:spTree>
    <p:extLst>
      <p:ext uri="{BB962C8B-B14F-4D97-AF65-F5344CB8AC3E}">
        <p14:creationId xmlns:p14="http://schemas.microsoft.com/office/powerpoint/2010/main" val="4173757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ver 9">
    <p:bg>
      <p:bgPr>
        <a:solidFill>
          <a:schemeClr val="accent1"/>
        </a:solidFill>
        <a:effectLst/>
      </p:bgPr>
    </p:bg>
    <p:spTree>
      <p:nvGrpSpPr>
        <p:cNvPr id="1" name=""/>
        <p:cNvGrpSpPr/>
        <p:nvPr/>
      </p:nvGrpSpPr>
      <p:grpSpPr>
        <a:xfrm>
          <a:off x="0" y="0"/>
          <a:ext cx="0" cy="0"/>
          <a:chOff x="0" y="0"/>
          <a:chExt cx="0" cy="0"/>
        </a:xfrm>
      </p:grpSpPr>
      <p:sp>
        <p:nvSpPr>
          <p:cNvPr id="10" name="Picture Placeholder 48">
            <a:extLst>
              <a:ext uri="{FF2B5EF4-FFF2-40B4-BE49-F238E27FC236}">
                <a16:creationId xmlns:a16="http://schemas.microsoft.com/office/drawing/2014/main" id="{FE92F4E1-F8D5-5841-882D-6EE415B2F8A5}"/>
              </a:ext>
            </a:extLst>
          </p:cNvPr>
          <p:cNvSpPr>
            <a:spLocks noGrp="1"/>
          </p:cNvSpPr>
          <p:nvPr>
            <p:ph type="pic" sz="quarter" idx="10" hasCustomPrompt="1"/>
          </p:nvPr>
        </p:nvSpPr>
        <p:spPr>
          <a:xfrm>
            <a:off x="0" y="0"/>
            <a:ext cx="11821284" cy="5546040"/>
          </a:xfrm>
          <a:custGeom>
            <a:avLst/>
            <a:gdLst>
              <a:gd name="connsiteX0" fmla="*/ 0 w 11784013"/>
              <a:gd name="connsiteY0" fmla="*/ 0 h 5528554"/>
              <a:gd name="connsiteX1" fmla="*/ 11784013 w 11784013"/>
              <a:gd name="connsiteY1" fmla="*/ 0 h 5528554"/>
              <a:gd name="connsiteX2" fmla="*/ 11784013 w 11784013"/>
              <a:gd name="connsiteY2" fmla="*/ 4335474 h 5528554"/>
              <a:gd name="connsiteX3" fmla="*/ 10590933 w 11784013"/>
              <a:gd name="connsiteY3" fmla="*/ 5528554 h 5528554"/>
              <a:gd name="connsiteX4" fmla="*/ 0 w 11784013"/>
              <a:gd name="connsiteY4" fmla="*/ 5528554 h 5528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84013" h="5528554">
                <a:moveTo>
                  <a:pt x="0" y="0"/>
                </a:moveTo>
                <a:lnTo>
                  <a:pt x="11784013" y="0"/>
                </a:lnTo>
                <a:lnTo>
                  <a:pt x="11784013" y="4335474"/>
                </a:lnTo>
                <a:cubicBezTo>
                  <a:pt x="11784013" y="5081999"/>
                  <a:pt x="11335755" y="5528554"/>
                  <a:pt x="10590933" y="5528554"/>
                </a:cubicBezTo>
                <a:lnTo>
                  <a:pt x="0" y="5528554"/>
                </a:lnTo>
                <a:close/>
              </a:path>
            </a:pathLst>
          </a:custGeom>
          <a:solidFill>
            <a:srgbClr val="7F7F7F"/>
          </a:solidFill>
        </p:spPr>
        <p:txBody>
          <a:bodyPr wrap="square" tIns="396000">
            <a:noAutofit/>
          </a:bodyPr>
          <a:lstStyle>
            <a:lvl1pPr marL="0" indent="0" algn="ctr">
              <a:buFontTx/>
              <a:buNone/>
              <a:defRPr sz="2000" b="1">
                <a:solidFill>
                  <a:schemeClr val="bg1"/>
                </a:solidFill>
              </a:defRPr>
            </a:lvl1pPr>
          </a:lstStyle>
          <a:p>
            <a:r>
              <a:rPr lang="en-US" dirty="0"/>
              <a:t>Click icon to insert image</a:t>
            </a:r>
          </a:p>
        </p:txBody>
      </p:sp>
      <p:sp>
        <p:nvSpPr>
          <p:cNvPr id="8" name="Subtitle 2">
            <a:extLst>
              <a:ext uri="{FF2B5EF4-FFF2-40B4-BE49-F238E27FC236}">
                <a16:creationId xmlns:a16="http://schemas.microsoft.com/office/drawing/2014/main" id="{7AAA76AD-F964-BC4D-9FB8-70657FBC6102}"/>
              </a:ext>
            </a:extLst>
          </p:cNvPr>
          <p:cNvSpPr>
            <a:spLocks noGrp="1"/>
          </p:cNvSpPr>
          <p:nvPr>
            <p:ph type="subTitle" idx="1" hasCustomPrompt="1"/>
          </p:nvPr>
        </p:nvSpPr>
        <p:spPr>
          <a:xfrm>
            <a:off x="370714" y="1752918"/>
            <a:ext cx="4942517" cy="1655762"/>
          </a:xfrm>
        </p:spPr>
        <p:txBody>
          <a:bodyPr anchor="t">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rgbClr val="2D1A4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9" name="Title 1">
            <a:extLst>
              <a:ext uri="{FF2B5EF4-FFF2-40B4-BE49-F238E27FC236}">
                <a16:creationId xmlns:a16="http://schemas.microsoft.com/office/drawing/2014/main" id="{5FBDB9B5-FF58-0249-B992-85A30EF4FA9D}"/>
              </a:ext>
            </a:extLst>
          </p:cNvPr>
          <p:cNvSpPr>
            <a:spLocks noGrp="1"/>
          </p:cNvSpPr>
          <p:nvPr>
            <p:ph type="ctrTitle" hasCustomPrompt="1"/>
          </p:nvPr>
        </p:nvSpPr>
        <p:spPr>
          <a:xfrm>
            <a:off x="370714" y="451803"/>
            <a:ext cx="4942517" cy="1255077"/>
          </a:xfrm>
        </p:spPr>
        <p:txBody>
          <a:bodyPr anchor="t">
            <a:noAutofit/>
          </a:bodyPr>
          <a:lstStyle>
            <a:lvl1pPr algn="l">
              <a:lnSpc>
                <a:spcPct val="85000"/>
              </a:lnSpc>
              <a:defRPr sz="4400">
                <a:solidFill>
                  <a:schemeClr val="tx2"/>
                </a:solidFill>
              </a:defRPr>
            </a:lvl1pPr>
          </a:lstStyle>
          <a:p>
            <a:r>
              <a:rPr lang="en-GB" dirty="0" err="1"/>
              <a:t>Truist</a:t>
            </a:r>
            <a:r>
              <a:rPr lang="en-GB" dirty="0"/>
              <a:t> presentation title here</a:t>
            </a:r>
            <a:endParaRPr lang="en-US" dirty="0"/>
          </a:p>
        </p:txBody>
      </p:sp>
      <p:sp>
        <p:nvSpPr>
          <p:cNvPr id="11" name="Rectangle 10">
            <a:extLst>
              <a:ext uri="{FF2B5EF4-FFF2-40B4-BE49-F238E27FC236}">
                <a16:creationId xmlns:a16="http://schemas.microsoft.com/office/drawing/2014/main" id="{E43B23DD-3A7D-B94A-A732-D5475A7DF048}"/>
              </a:ext>
            </a:extLst>
          </p:cNvPr>
          <p:cNvSpPr/>
          <p:nvPr/>
        </p:nvSpPr>
        <p:spPr>
          <a:xfrm>
            <a:off x="-2413416" y="981075"/>
            <a:ext cx="2068642" cy="3845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459D7E17-FE1C-6245-86D8-1DAD1D0F31B6}"/>
              </a:ext>
            </a:extLst>
          </p:cNvPr>
          <p:cNvSpPr txBox="1"/>
          <p:nvPr/>
        </p:nvSpPr>
        <p:spPr>
          <a:xfrm>
            <a:off x="-2308485" y="981075"/>
            <a:ext cx="1738859" cy="2800767"/>
          </a:xfrm>
          <a:prstGeom prst="rect">
            <a:avLst/>
          </a:prstGeom>
          <a:noFill/>
        </p:spPr>
        <p:txBody>
          <a:bodyPr wrap="square" rtlCol="0">
            <a:spAutoFit/>
          </a:bodyPr>
          <a:lstStyle/>
          <a:p>
            <a:endParaRPr lang="en-GB" sz="1200" b="0" i="0" u="none" strike="noStrike" kern="1200" dirty="0">
              <a:solidFill>
                <a:schemeClr val="bg1"/>
              </a:solidFill>
              <a:effectLst/>
              <a:latin typeface="Arial" panose="020B0604020202020204" pitchFamily="34" charset="0"/>
              <a:ea typeface="+mn-ea"/>
              <a:cs typeface="Arial" panose="020B0604020202020204" pitchFamily="34" charset="0"/>
            </a:endParaRPr>
          </a:p>
          <a:p>
            <a:r>
              <a:rPr lang="en-GB" sz="2000" b="1" i="0" u="none" strike="noStrike" kern="1200" dirty="0">
                <a:solidFill>
                  <a:schemeClr val="bg1"/>
                </a:solidFill>
                <a:effectLst/>
                <a:latin typeface="Arial" panose="020B0604020202020204" pitchFamily="34" charset="0"/>
                <a:ea typeface="+mn-ea"/>
                <a:cs typeface="Arial" panose="020B0604020202020204" pitchFamily="34" charset="0"/>
              </a:rPr>
              <a:t>NOTE: </a:t>
            </a:r>
          </a:p>
          <a:p>
            <a:endParaRPr lang="en-GB" sz="1200" b="0" i="0" u="none" strike="noStrike" kern="1200" dirty="0">
              <a:solidFill>
                <a:schemeClr val="bg1"/>
              </a:solidFill>
              <a:effectLst/>
              <a:latin typeface="Arial" panose="020B0604020202020204" pitchFamily="34" charset="0"/>
              <a:ea typeface="+mn-ea"/>
              <a:cs typeface="Arial" panose="020B0604020202020204" pitchFamily="34" charset="0"/>
            </a:endParaRPr>
          </a:p>
          <a:p>
            <a:r>
              <a:rPr lang="en-GB" sz="1200" b="0" i="0" u="none" strike="noStrike" kern="1200" dirty="0">
                <a:solidFill>
                  <a:schemeClr val="bg1"/>
                </a:solidFill>
                <a:effectLst/>
                <a:latin typeface="Arial" panose="020B0604020202020204" pitchFamily="34" charset="0"/>
                <a:ea typeface="+mn-ea"/>
                <a:cs typeface="Arial" panose="020B0604020202020204" pitchFamily="34" charset="0"/>
              </a:rPr>
              <a:t>When inserting custom photography we suggest using the white core shape frame when the image is dark in tone, and the Truist purple frame when the image is light in overall tone. (Click ‘Layout’ to select preferred frame)</a:t>
            </a:r>
            <a:endParaRPr lang="en-US" sz="1200"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bg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bg1"/>
              </a:solidFill>
              <a:effectLst/>
              <a:latin typeface="Arial" panose="020B0604020202020204" pitchFamily="34" charset="0"/>
              <a:ea typeface="+mn-ea"/>
              <a:cs typeface="Arial" panose="020B0604020202020204" pitchFamily="34" charset="0"/>
            </a:endParaRPr>
          </a:p>
        </p:txBody>
      </p:sp>
      <p:pic>
        <p:nvPicPr>
          <p:cNvPr id="14" name="Picture 13">
            <a:extLst>
              <a:ext uri="{FF2B5EF4-FFF2-40B4-BE49-F238E27FC236}">
                <a16:creationId xmlns:a16="http://schemas.microsoft.com/office/drawing/2014/main" id="{D2D25ABC-D6AA-48D4-908E-D1E4D1311C1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125356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ver 10">
    <p:bg>
      <p:bgPr>
        <a:solidFill>
          <a:schemeClr val="accent1"/>
        </a:solidFill>
        <a:effectLst/>
      </p:bgPr>
    </p:bg>
    <p:spTree>
      <p:nvGrpSpPr>
        <p:cNvPr id="1" name=""/>
        <p:cNvGrpSpPr/>
        <p:nvPr/>
      </p:nvGrpSpPr>
      <p:grpSpPr>
        <a:xfrm>
          <a:off x="0" y="0"/>
          <a:ext cx="0" cy="0"/>
          <a:chOff x="0" y="0"/>
          <a:chExt cx="0" cy="0"/>
        </a:xfrm>
      </p:grpSpPr>
      <p:sp>
        <p:nvSpPr>
          <p:cNvPr id="10" name="Picture Placeholder 48">
            <a:extLst>
              <a:ext uri="{FF2B5EF4-FFF2-40B4-BE49-F238E27FC236}">
                <a16:creationId xmlns:a16="http://schemas.microsoft.com/office/drawing/2014/main" id="{649A0A97-0033-AC43-BD69-36722A8CFC1E}"/>
              </a:ext>
            </a:extLst>
          </p:cNvPr>
          <p:cNvSpPr>
            <a:spLocks noGrp="1"/>
          </p:cNvSpPr>
          <p:nvPr>
            <p:ph type="pic" sz="quarter" idx="10" hasCustomPrompt="1"/>
          </p:nvPr>
        </p:nvSpPr>
        <p:spPr>
          <a:xfrm>
            <a:off x="2" y="0"/>
            <a:ext cx="11821284" cy="5546040"/>
          </a:xfrm>
          <a:custGeom>
            <a:avLst/>
            <a:gdLst>
              <a:gd name="connsiteX0" fmla="*/ 0 w 11784013"/>
              <a:gd name="connsiteY0" fmla="*/ 0 h 5528554"/>
              <a:gd name="connsiteX1" fmla="*/ 11784013 w 11784013"/>
              <a:gd name="connsiteY1" fmla="*/ 0 h 5528554"/>
              <a:gd name="connsiteX2" fmla="*/ 11784013 w 11784013"/>
              <a:gd name="connsiteY2" fmla="*/ 4335474 h 5528554"/>
              <a:gd name="connsiteX3" fmla="*/ 10590933 w 11784013"/>
              <a:gd name="connsiteY3" fmla="*/ 5528554 h 5528554"/>
              <a:gd name="connsiteX4" fmla="*/ 0 w 11784013"/>
              <a:gd name="connsiteY4" fmla="*/ 5528554 h 55285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84013" h="5528554">
                <a:moveTo>
                  <a:pt x="0" y="0"/>
                </a:moveTo>
                <a:lnTo>
                  <a:pt x="11784013" y="0"/>
                </a:lnTo>
                <a:lnTo>
                  <a:pt x="11784013" y="4335474"/>
                </a:lnTo>
                <a:cubicBezTo>
                  <a:pt x="11784013" y="5081999"/>
                  <a:pt x="11335755" y="5528554"/>
                  <a:pt x="10590933" y="5528554"/>
                </a:cubicBezTo>
                <a:lnTo>
                  <a:pt x="0" y="5528554"/>
                </a:lnTo>
                <a:close/>
              </a:path>
            </a:pathLst>
          </a:custGeom>
          <a:solidFill>
            <a:srgbClr val="7F7F7F"/>
          </a:solidFill>
        </p:spPr>
        <p:txBody>
          <a:bodyPr wrap="square" tIns="396000">
            <a:noAutofit/>
          </a:bodyPr>
          <a:lstStyle>
            <a:lvl1pPr marL="0" indent="0" algn="ctr">
              <a:buFontTx/>
              <a:buNone/>
              <a:defRPr sz="2000" b="1">
                <a:solidFill>
                  <a:schemeClr val="bg1"/>
                </a:solidFill>
              </a:defRPr>
            </a:lvl1pPr>
          </a:lstStyle>
          <a:p>
            <a:r>
              <a:rPr lang="en-US" dirty="0"/>
              <a:t>Click icon to insert image</a:t>
            </a:r>
          </a:p>
        </p:txBody>
      </p:sp>
      <p:sp>
        <p:nvSpPr>
          <p:cNvPr id="8" name="Subtitle 2">
            <a:extLst>
              <a:ext uri="{FF2B5EF4-FFF2-40B4-BE49-F238E27FC236}">
                <a16:creationId xmlns:a16="http://schemas.microsoft.com/office/drawing/2014/main" id="{6B8D1072-C24A-AD4C-97BD-9D0CE49DC11A}"/>
              </a:ext>
            </a:extLst>
          </p:cNvPr>
          <p:cNvSpPr>
            <a:spLocks noGrp="1"/>
          </p:cNvSpPr>
          <p:nvPr>
            <p:ph type="subTitle" idx="1" hasCustomPrompt="1"/>
          </p:nvPr>
        </p:nvSpPr>
        <p:spPr>
          <a:xfrm>
            <a:off x="370714" y="1702118"/>
            <a:ext cx="4942517" cy="1655762"/>
          </a:xfrm>
        </p:spPr>
        <p:txBody>
          <a:bodyPr anchor="t">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9" name="Title 1">
            <a:extLst>
              <a:ext uri="{FF2B5EF4-FFF2-40B4-BE49-F238E27FC236}">
                <a16:creationId xmlns:a16="http://schemas.microsoft.com/office/drawing/2014/main" id="{413B9DED-CCCB-214E-95EA-68C5261A200D}"/>
              </a:ext>
            </a:extLst>
          </p:cNvPr>
          <p:cNvSpPr>
            <a:spLocks noGrp="1"/>
          </p:cNvSpPr>
          <p:nvPr>
            <p:ph type="ctrTitle" hasCustomPrompt="1"/>
          </p:nvPr>
        </p:nvSpPr>
        <p:spPr>
          <a:xfrm>
            <a:off x="370714" y="451803"/>
            <a:ext cx="4942517" cy="1163637"/>
          </a:xfrm>
        </p:spPr>
        <p:txBody>
          <a:bodyPr anchor="t">
            <a:noAutofit/>
          </a:bodyPr>
          <a:lstStyle>
            <a:lvl1pPr algn="l">
              <a:lnSpc>
                <a:spcPct val="85000"/>
              </a:lnSpc>
              <a:defRPr sz="4400">
                <a:solidFill>
                  <a:schemeClr val="bg1"/>
                </a:solidFill>
              </a:defRPr>
            </a:lvl1pPr>
          </a:lstStyle>
          <a:p>
            <a:r>
              <a:rPr lang="en-GB" dirty="0" err="1"/>
              <a:t>Truist</a:t>
            </a:r>
            <a:r>
              <a:rPr lang="en-GB" dirty="0"/>
              <a:t> presentation title here</a:t>
            </a:r>
            <a:endParaRPr lang="en-US" dirty="0"/>
          </a:p>
        </p:txBody>
      </p:sp>
      <p:sp>
        <p:nvSpPr>
          <p:cNvPr id="11" name="Rectangle 10">
            <a:extLst>
              <a:ext uri="{FF2B5EF4-FFF2-40B4-BE49-F238E27FC236}">
                <a16:creationId xmlns:a16="http://schemas.microsoft.com/office/drawing/2014/main" id="{AFEBF70C-A3C9-C94B-8891-1FB6FE38F812}"/>
              </a:ext>
            </a:extLst>
          </p:cNvPr>
          <p:cNvSpPr/>
          <p:nvPr/>
        </p:nvSpPr>
        <p:spPr>
          <a:xfrm>
            <a:off x="-2413416" y="981075"/>
            <a:ext cx="2068642" cy="3845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4F672C77-BF77-1443-B0FA-93ECC2D8BD7D}"/>
              </a:ext>
            </a:extLst>
          </p:cNvPr>
          <p:cNvSpPr txBox="1"/>
          <p:nvPr/>
        </p:nvSpPr>
        <p:spPr>
          <a:xfrm>
            <a:off x="-2308485" y="981075"/>
            <a:ext cx="1738859" cy="2800767"/>
          </a:xfrm>
          <a:prstGeom prst="rect">
            <a:avLst/>
          </a:prstGeom>
          <a:noFill/>
        </p:spPr>
        <p:txBody>
          <a:bodyPr wrap="square" rtlCol="0">
            <a:spAutoFit/>
          </a:bodyPr>
          <a:lstStyle/>
          <a:p>
            <a:endParaRPr lang="en-GB" sz="1200" b="0" i="0" u="none" strike="noStrike" kern="1200" dirty="0">
              <a:solidFill>
                <a:schemeClr val="bg1"/>
              </a:solidFill>
              <a:effectLst/>
              <a:latin typeface="Arial" panose="020B0604020202020204" pitchFamily="34" charset="0"/>
              <a:ea typeface="+mn-ea"/>
              <a:cs typeface="Arial" panose="020B0604020202020204" pitchFamily="34" charset="0"/>
            </a:endParaRPr>
          </a:p>
          <a:p>
            <a:r>
              <a:rPr lang="en-GB" sz="2000" b="1" i="0" u="none" strike="noStrike" kern="1200" dirty="0">
                <a:solidFill>
                  <a:schemeClr val="bg1"/>
                </a:solidFill>
                <a:effectLst/>
                <a:latin typeface="Arial" panose="020B0604020202020204" pitchFamily="34" charset="0"/>
                <a:ea typeface="+mn-ea"/>
                <a:cs typeface="Arial" panose="020B0604020202020204" pitchFamily="34" charset="0"/>
              </a:rPr>
              <a:t>NOTE: </a:t>
            </a:r>
          </a:p>
          <a:p>
            <a:endParaRPr lang="en-GB" sz="1200" b="0" i="0" u="none" strike="noStrike" kern="1200" dirty="0">
              <a:solidFill>
                <a:schemeClr val="bg1"/>
              </a:solidFill>
              <a:effectLst/>
              <a:latin typeface="Arial" panose="020B0604020202020204" pitchFamily="34" charset="0"/>
              <a:ea typeface="+mn-ea"/>
              <a:cs typeface="Arial" panose="020B0604020202020204" pitchFamily="34" charset="0"/>
            </a:endParaRPr>
          </a:p>
          <a:p>
            <a:r>
              <a:rPr lang="en-GB" sz="1200" b="0" i="0" u="none" strike="noStrike" kern="1200" dirty="0">
                <a:solidFill>
                  <a:schemeClr val="bg1"/>
                </a:solidFill>
                <a:effectLst/>
                <a:latin typeface="Arial" panose="020B0604020202020204" pitchFamily="34" charset="0"/>
                <a:ea typeface="+mn-ea"/>
                <a:cs typeface="Arial" panose="020B0604020202020204" pitchFamily="34" charset="0"/>
              </a:rPr>
              <a:t>When inserting custom photography we suggest using the white core shape frame when the image is dark in tone, and the Truist purple frame when the image is light in overall tone. (Click ‘Layout’ to select preferred frame)</a:t>
            </a:r>
            <a:endParaRPr lang="en-US" sz="1200"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bg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bg1"/>
              </a:solidFill>
              <a:effectLst/>
              <a:latin typeface="Arial" panose="020B0604020202020204" pitchFamily="34" charset="0"/>
              <a:ea typeface="+mn-ea"/>
              <a:cs typeface="Arial" panose="020B0604020202020204" pitchFamily="34" charset="0"/>
            </a:endParaRPr>
          </a:p>
        </p:txBody>
      </p:sp>
      <p:pic>
        <p:nvPicPr>
          <p:cNvPr id="15" name="Picture 14">
            <a:extLst>
              <a:ext uri="{FF2B5EF4-FFF2-40B4-BE49-F238E27FC236}">
                <a16:creationId xmlns:a16="http://schemas.microsoft.com/office/drawing/2014/main" id="{383E2AF8-E71C-4F2B-9CDA-5982C290F8E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223904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11">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D00C41-3FAF-B74E-A601-84FB94E463D4}"/>
              </a:ext>
            </a:extLst>
          </p:cNvPr>
          <p:cNvSpPr/>
          <p:nvPr/>
        </p:nvSpPr>
        <p:spPr>
          <a:xfrm>
            <a:off x="9705474" y="5654040"/>
            <a:ext cx="2213810" cy="9873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1BC5BAB-1ACF-2F40-B857-19CD699DC44B}"/>
              </a:ext>
            </a:extLst>
          </p:cNvPr>
          <p:cNvSpPr txBox="1"/>
          <p:nvPr/>
        </p:nvSpPr>
        <p:spPr>
          <a:xfrm>
            <a:off x="6783860" y="6277169"/>
            <a:ext cx="5000153" cy="215444"/>
          </a:xfrm>
          <a:prstGeom prst="rect">
            <a:avLst/>
          </a:prstGeom>
          <a:noFill/>
        </p:spPr>
        <p:txBody>
          <a:bodyPr wrap="square" lIns="0" tIns="0" rIns="0" bIns="0" rtlCol="0" anchor="b">
            <a:spAutoFit/>
          </a:bodyPr>
          <a:lstStyle/>
          <a:p>
            <a:pPr algn="r"/>
            <a:r>
              <a:rPr lang="en-GB" sz="700" b="0" i="0" kern="1200" dirty="0">
                <a:solidFill>
                  <a:schemeClr val="bg1"/>
                </a:solidFill>
                <a:effectLst/>
                <a:latin typeface="Arial" panose="020B0604020202020204" pitchFamily="34" charset="0"/>
                <a:ea typeface="+mn-ea"/>
                <a:cs typeface="Arial" panose="020B0604020202020204" pitchFamily="34" charset="0"/>
              </a:rPr>
              <a:t>© 2021 Truist Financial Corporation. BB&amp;T®, SunTrust®, the BB&amp;T logo,</a:t>
            </a:r>
            <a:br>
              <a:rPr lang="en-GB" sz="700" b="0" i="0" kern="1200" dirty="0">
                <a:solidFill>
                  <a:schemeClr val="bg1"/>
                </a:solidFill>
                <a:effectLst/>
                <a:latin typeface="Arial" panose="020B0604020202020204" pitchFamily="34" charset="0"/>
                <a:ea typeface="+mn-ea"/>
                <a:cs typeface="Arial" panose="020B0604020202020204" pitchFamily="34" charset="0"/>
              </a:rPr>
            </a:br>
            <a:r>
              <a:rPr lang="en-GB" sz="700" b="0" i="0" kern="1200" dirty="0">
                <a:solidFill>
                  <a:schemeClr val="bg1"/>
                </a:solidFill>
                <a:effectLst/>
                <a:latin typeface="Arial" panose="020B0604020202020204" pitchFamily="34" charset="0"/>
                <a:ea typeface="+mn-ea"/>
                <a:cs typeface="Arial" panose="020B0604020202020204" pitchFamily="34" charset="0"/>
              </a:rPr>
              <a:t>SunTrust logo, and Truist are service marks of Truist Financial Corporation. All rights reserved</a:t>
            </a:r>
            <a:r>
              <a:rPr lang="en-US" sz="700" b="0" i="0" kern="1200" dirty="0">
                <a:solidFill>
                  <a:schemeClr val="bg1"/>
                </a:solidFill>
                <a:effectLst/>
                <a:latin typeface="Arial" panose="020B0604020202020204" pitchFamily="34" charset="0"/>
                <a:ea typeface="+mn-ea"/>
                <a:cs typeface="Arial" panose="020B0604020202020204" pitchFamily="34" charset="0"/>
              </a:rPr>
              <a:t>.</a:t>
            </a:r>
            <a:endParaRPr lang="en-GB" sz="700" b="0" i="0" kern="1200" dirty="0">
              <a:solidFill>
                <a:schemeClr val="bg1"/>
              </a:solidFill>
              <a:effectLst/>
              <a:latin typeface="Arial" panose="020B0604020202020204" pitchFamily="34" charset="0"/>
              <a:ea typeface="+mn-ea"/>
              <a:cs typeface="Arial" panose="020B0604020202020204" pitchFamily="34" charset="0"/>
            </a:endParaRPr>
          </a:p>
        </p:txBody>
      </p:sp>
      <p:sp>
        <p:nvSpPr>
          <p:cNvPr id="8" name="Subtitle 2">
            <a:extLst>
              <a:ext uri="{FF2B5EF4-FFF2-40B4-BE49-F238E27FC236}">
                <a16:creationId xmlns:a16="http://schemas.microsoft.com/office/drawing/2014/main" id="{6B8D1072-C24A-AD4C-97BD-9D0CE49DC11A}"/>
              </a:ext>
            </a:extLst>
          </p:cNvPr>
          <p:cNvSpPr>
            <a:spLocks noGrp="1"/>
          </p:cNvSpPr>
          <p:nvPr>
            <p:ph type="subTitle" idx="1" hasCustomPrompt="1"/>
          </p:nvPr>
        </p:nvSpPr>
        <p:spPr>
          <a:xfrm>
            <a:off x="370714" y="3079505"/>
            <a:ext cx="4942517" cy="1655762"/>
          </a:xfrm>
        </p:spPr>
        <p:txBody>
          <a:bodyPr anchor="t">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9" name="Title 1">
            <a:extLst>
              <a:ext uri="{FF2B5EF4-FFF2-40B4-BE49-F238E27FC236}">
                <a16:creationId xmlns:a16="http://schemas.microsoft.com/office/drawing/2014/main" id="{413B9DED-CCCB-214E-95EA-68C5261A200D}"/>
              </a:ext>
            </a:extLst>
          </p:cNvPr>
          <p:cNvSpPr>
            <a:spLocks noGrp="1"/>
          </p:cNvSpPr>
          <p:nvPr>
            <p:ph type="ctrTitle" hasCustomPrompt="1"/>
          </p:nvPr>
        </p:nvSpPr>
        <p:spPr>
          <a:xfrm>
            <a:off x="370714" y="1829190"/>
            <a:ext cx="4942517" cy="1163637"/>
          </a:xfrm>
        </p:spPr>
        <p:txBody>
          <a:bodyPr anchor="t">
            <a:noAutofit/>
          </a:bodyPr>
          <a:lstStyle>
            <a:lvl1pPr algn="l">
              <a:lnSpc>
                <a:spcPct val="85000"/>
              </a:lnSpc>
              <a:defRPr sz="4400">
                <a:solidFill>
                  <a:schemeClr val="bg1"/>
                </a:solidFill>
              </a:defRPr>
            </a:lvl1pPr>
          </a:lstStyle>
          <a:p>
            <a:r>
              <a:rPr lang="en-GB" dirty="0" err="1"/>
              <a:t>Truist</a:t>
            </a:r>
            <a:r>
              <a:rPr lang="en-GB" dirty="0"/>
              <a:t> presentation title here</a:t>
            </a:r>
            <a:endParaRPr lang="en-US" dirty="0"/>
          </a:p>
        </p:txBody>
      </p:sp>
      <p:pic>
        <p:nvPicPr>
          <p:cNvPr id="11" name="Picture 10">
            <a:extLst>
              <a:ext uri="{FF2B5EF4-FFF2-40B4-BE49-F238E27FC236}">
                <a16:creationId xmlns:a16="http://schemas.microsoft.com/office/drawing/2014/main" id="{F1270219-BBC7-4A40-B70D-D71E49AFA2A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70714" y="6210300"/>
            <a:ext cx="3479800" cy="279400"/>
          </a:xfrm>
          <a:prstGeom prst="rect">
            <a:avLst/>
          </a:prstGeom>
        </p:spPr>
      </p:pic>
    </p:spTree>
    <p:extLst>
      <p:ext uri="{BB962C8B-B14F-4D97-AF65-F5344CB8AC3E}">
        <p14:creationId xmlns:p14="http://schemas.microsoft.com/office/powerpoint/2010/main" val="562950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ver 12">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370714" y="3130305"/>
            <a:ext cx="4942517" cy="1655762"/>
          </a:xfrm>
        </p:spPr>
        <p:txBody>
          <a:bodyPr anchor="t">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rgbClr val="2D1A4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370714" y="1829190"/>
            <a:ext cx="4942517" cy="1204277"/>
          </a:xfrm>
        </p:spPr>
        <p:txBody>
          <a:bodyPr anchor="t">
            <a:noAutofit/>
          </a:bodyPr>
          <a:lstStyle>
            <a:lvl1pPr algn="l">
              <a:lnSpc>
                <a:spcPct val="85000"/>
              </a:lnSpc>
              <a:defRPr sz="4400">
                <a:solidFill>
                  <a:schemeClr val="tx2"/>
                </a:solidFill>
              </a:defRPr>
            </a:lvl1pPr>
          </a:lstStyle>
          <a:p>
            <a:r>
              <a:rPr lang="en-GB" dirty="0" err="1"/>
              <a:t>Truist</a:t>
            </a:r>
            <a:r>
              <a:rPr lang="en-GB" dirty="0"/>
              <a:t> presentation title here</a:t>
            </a:r>
            <a:endParaRPr lang="en-US" dirty="0"/>
          </a:p>
        </p:txBody>
      </p:sp>
      <p:sp>
        <p:nvSpPr>
          <p:cNvPr id="8" name="TextBox 7">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tx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3951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over 1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789ECC7-D7AA-4757-9693-167B82CA8066}"/>
              </a:ext>
            </a:extLst>
          </p:cNvPr>
          <p:cNvSpPr/>
          <p:nvPr/>
        </p:nvSpPr>
        <p:spPr>
          <a:xfrm>
            <a:off x="0" y="0"/>
            <a:ext cx="12192000" cy="576487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5" name="Subtitle 2">
            <a:extLst>
              <a:ext uri="{FF2B5EF4-FFF2-40B4-BE49-F238E27FC236}">
                <a16:creationId xmlns:a16="http://schemas.microsoft.com/office/drawing/2014/main" id="{3F85A287-F74F-7747-B16A-938E742C493D}"/>
              </a:ext>
            </a:extLst>
          </p:cNvPr>
          <p:cNvSpPr>
            <a:spLocks noGrp="1"/>
          </p:cNvSpPr>
          <p:nvPr>
            <p:ph type="subTitle" idx="1" hasCustomPrompt="1"/>
          </p:nvPr>
        </p:nvSpPr>
        <p:spPr>
          <a:xfrm>
            <a:off x="370714" y="3130305"/>
            <a:ext cx="4942517" cy="1655762"/>
          </a:xfrm>
        </p:spPr>
        <p:txBody>
          <a:bodyPr anchor="t">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rgbClr val="2D1A4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Insert date, Version Number</a:t>
            </a:r>
          </a:p>
        </p:txBody>
      </p:sp>
      <p:sp>
        <p:nvSpPr>
          <p:cNvPr id="6" name="Title 1">
            <a:extLst>
              <a:ext uri="{FF2B5EF4-FFF2-40B4-BE49-F238E27FC236}">
                <a16:creationId xmlns:a16="http://schemas.microsoft.com/office/drawing/2014/main" id="{6E7F7EF3-C858-714E-A58A-26CB3B6E82F9}"/>
              </a:ext>
            </a:extLst>
          </p:cNvPr>
          <p:cNvSpPr>
            <a:spLocks noGrp="1"/>
          </p:cNvSpPr>
          <p:nvPr>
            <p:ph type="ctrTitle" hasCustomPrompt="1"/>
          </p:nvPr>
        </p:nvSpPr>
        <p:spPr>
          <a:xfrm>
            <a:off x="370714" y="1829190"/>
            <a:ext cx="4942517" cy="1204277"/>
          </a:xfrm>
        </p:spPr>
        <p:txBody>
          <a:bodyPr anchor="t">
            <a:noAutofit/>
          </a:bodyPr>
          <a:lstStyle>
            <a:lvl1pPr algn="l">
              <a:lnSpc>
                <a:spcPct val="85000"/>
              </a:lnSpc>
              <a:defRPr sz="4400">
                <a:solidFill>
                  <a:schemeClr val="tx2"/>
                </a:solidFill>
              </a:defRPr>
            </a:lvl1pPr>
          </a:lstStyle>
          <a:p>
            <a:r>
              <a:rPr lang="en-GB" dirty="0" err="1"/>
              <a:t>Truist</a:t>
            </a:r>
            <a:r>
              <a:rPr lang="en-GB" dirty="0"/>
              <a:t> presentation title here</a:t>
            </a:r>
            <a:endParaRPr lang="en-US" dirty="0"/>
          </a:p>
        </p:txBody>
      </p:sp>
      <p:sp>
        <p:nvSpPr>
          <p:cNvPr id="8" name="TextBox 7">
            <a:extLst>
              <a:ext uri="{FF2B5EF4-FFF2-40B4-BE49-F238E27FC236}">
                <a16:creationId xmlns:a16="http://schemas.microsoft.com/office/drawing/2014/main" id="{49100FF5-66CB-C343-B259-9CD3D7594852}"/>
              </a:ext>
            </a:extLst>
          </p:cNvPr>
          <p:cNvSpPr txBox="1"/>
          <p:nvPr/>
        </p:nvSpPr>
        <p:spPr>
          <a:xfrm>
            <a:off x="6783860" y="6384891"/>
            <a:ext cx="5000153" cy="107722"/>
          </a:xfrm>
          <a:prstGeom prst="rect">
            <a:avLst/>
          </a:prstGeom>
          <a:noFill/>
        </p:spPr>
        <p:txBody>
          <a:bodyPr wrap="square" lIns="0" tIns="0" rIns="0" bIns="0" rtlCol="0" anchor="b">
            <a:spAutoFit/>
          </a:bodyPr>
          <a:lstStyle/>
          <a:p>
            <a:pPr algn="r"/>
            <a:r>
              <a:rPr lang="en-GB" sz="700" b="0" i="0" kern="1200" dirty="0">
                <a:solidFill>
                  <a:schemeClr val="tx1"/>
                </a:solidFill>
                <a:effectLst/>
                <a:latin typeface="Arial" panose="020B0604020202020204" pitchFamily="34" charset="0"/>
                <a:ea typeface="+mn-ea"/>
                <a:cs typeface="Arial" panose="020B0604020202020204" pitchFamily="34" charset="0"/>
              </a:rPr>
              <a:t>© 2021 Truist Financial Corporation.</a:t>
            </a:r>
            <a:r>
              <a:rPr lang="en-GB" sz="700" b="0" i="0" kern="1200" baseline="0" dirty="0">
                <a:solidFill>
                  <a:schemeClr val="tx1"/>
                </a:solidFill>
                <a:effectLst/>
                <a:latin typeface="Arial" panose="020B0604020202020204" pitchFamily="34" charset="0"/>
                <a:ea typeface="+mn-ea"/>
                <a:cs typeface="Arial" panose="020B0604020202020204" pitchFamily="34" charset="0"/>
              </a:rPr>
              <a:t> Truist, Truist purple, and the Truist logo are service marks of Truist Financial Corporation.</a:t>
            </a:r>
            <a:endParaRPr lang="en-GB" sz="700" b="0" i="0" kern="1200" dirty="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6545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1.tif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87573-0CCF-1444-89ED-4F5872DE89CD}"/>
              </a:ext>
            </a:extLst>
          </p:cNvPr>
          <p:cNvSpPr>
            <a:spLocks noGrp="1"/>
          </p:cNvSpPr>
          <p:nvPr>
            <p:ph type="title"/>
          </p:nvPr>
        </p:nvSpPr>
        <p:spPr>
          <a:xfrm>
            <a:off x="371475" y="375684"/>
            <a:ext cx="10515600" cy="1325563"/>
          </a:xfrm>
          <a:prstGeom prst="rect">
            <a:avLst/>
          </a:prstGeom>
        </p:spPr>
        <p:txBody>
          <a:bodyPr vert="horz" lIns="0" tIns="0" rIns="0" bIns="0" rtlCol="0" anchor="t">
            <a:normAutofit/>
          </a:bodyPr>
          <a:lstStyle/>
          <a:p>
            <a:r>
              <a:rPr lang="en-GB" dirty="0" err="1"/>
              <a:t>Truist</a:t>
            </a:r>
            <a:r>
              <a:rPr lang="en-GB" dirty="0"/>
              <a:t> presentation title here</a:t>
            </a:r>
            <a:endParaRPr lang="en-US" dirty="0"/>
          </a:p>
        </p:txBody>
      </p:sp>
      <p:sp>
        <p:nvSpPr>
          <p:cNvPr id="3" name="Text Placeholder 2">
            <a:extLst>
              <a:ext uri="{FF2B5EF4-FFF2-40B4-BE49-F238E27FC236}">
                <a16:creationId xmlns:a16="http://schemas.microsoft.com/office/drawing/2014/main" id="{CEDC37B9-4743-FB41-8BB2-9D206D0F198D}"/>
              </a:ext>
            </a:extLst>
          </p:cNvPr>
          <p:cNvSpPr>
            <a:spLocks noGrp="1"/>
          </p:cNvSpPr>
          <p:nvPr>
            <p:ph type="body" idx="1"/>
          </p:nvPr>
        </p:nvSpPr>
        <p:spPr>
          <a:xfrm>
            <a:off x="371475" y="1825625"/>
            <a:ext cx="10515600" cy="4207916"/>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Slide Number Placeholder 10">
            <a:extLst>
              <a:ext uri="{FF2B5EF4-FFF2-40B4-BE49-F238E27FC236}">
                <a16:creationId xmlns:a16="http://schemas.microsoft.com/office/drawing/2014/main" id="{F5D90C2C-164E-DE4F-BE1B-A60A2B77247D}"/>
              </a:ext>
            </a:extLst>
          </p:cNvPr>
          <p:cNvSpPr>
            <a:spLocks noGrp="1"/>
          </p:cNvSpPr>
          <p:nvPr>
            <p:ph type="sldNum" sz="quarter" idx="4"/>
          </p:nvPr>
        </p:nvSpPr>
        <p:spPr>
          <a:xfrm>
            <a:off x="11169747" y="6256211"/>
            <a:ext cx="650778" cy="365125"/>
          </a:xfrm>
          <a:prstGeom prst="rect">
            <a:avLst/>
          </a:prstGeom>
        </p:spPr>
        <p:txBody>
          <a:bodyPr vert="horz" lIns="0" tIns="0" rIns="0" bIns="0" rtlCol="0" anchor="ctr"/>
          <a:lstStyle>
            <a:lvl1pPr algn="r">
              <a:defRPr sz="900">
                <a:solidFill>
                  <a:srgbClr val="2D1A46"/>
                </a:solidFill>
                <a:latin typeface="Arial" panose="020B0604020202020204" pitchFamily="34" charset="0"/>
                <a:cs typeface="Arial" panose="020B0604020202020204" pitchFamily="34" charset="0"/>
              </a:defRPr>
            </a:lvl1pPr>
          </a:lstStyle>
          <a:p>
            <a:fld id="{8B3793BE-8922-4955-99F4-87E995E1E7A6}" type="slidenum">
              <a:rPr lang="en-US" smtClean="0"/>
              <a:pPr/>
              <a:t>‹#›</a:t>
            </a:fld>
            <a:endParaRPr lang="en-US" dirty="0"/>
          </a:p>
        </p:txBody>
      </p:sp>
      <p:pic>
        <p:nvPicPr>
          <p:cNvPr id="7" name="Picture 6">
            <a:extLst>
              <a:ext uri="{FF2B5EF4-FFF2-40B4-BE49-F238E27FC236}">
                <a16:creationId xmlns:a16="http://schemas.microsoft.com/office/drawing/2014/main" id="{8981A9D2-8B5E-4B98-A0A1-9446AD4183D4}"/>
              </a:ext>
            </a:extLst>
          </p:cNvPr>
          <p:cNvPicPr>
            <a:picLocks noChangeAspect="1"/>
          </p:cNvPicPr>
          <p:nvPr/>
        </p:nvPicPr>
        <p:blipFill>
          <a:blip r:embed="rId42" cstate="screen">
            <a:extLst>
              <a:ext uri="{28A0092B-C50C-407E-A947-70E740481C1C}">
                <a14:useLocalDpi xmlns:a14="http://schemas.microsoft.com/office/drawing/2010/main"/>
              </a:ext>
            </a:extLst>
          </a:blip>
          <a:stretch>
            <a:fillRect/>
          </a:stretch>
        </p:blipFill>
        <p:spPr>
          <a:xfrm>
            <a:off x="371475" y="6202916"/>
            <a:ext cx="3479800" cy="279400"/>
          </a:xfrm>
          <a:prstGeom prst="rect">
            <a:avLst/>
          </a:prstGeom>
        </p:spPr>
      </p:pic>
    </p:spTree>
    <p:extLst>
      <p:ext uri="{BB962C8B-B14F-4D97-AF65-F5344CB8AC3E}">
        <p14:creationId xmlns:p14="http://schemas.microsoft.com/office/powerpoint/2010/main" val="3926130337"/>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 id="2147484132" r:id="rId13"/>
    <p:sldLayoutId id="2147484133" r:id="rId14"/>
    <p:sldLayoutId id="2147484134" r:id="rId15"/>
    <p:sldLayoutId id="2147484135" r:id="rId16"/>
    <p:sldLayoutId id="2147484136" r:id="rId17"/>
    <p:sldLayoutId id="2147484137" r:id="rId18"/>
    <p:sldLayoutId id="2147484138" r:id="rId19"/>
    <p:sldLayoutId id="2147484139" r:id="rId20"/>
    <p:sldLayoutId id="2147484140" r:id="rId21"/>
    <p:sldLayoutId id="2147484141" r:id="rId22"/>
    <p:sldLayoutId id="2147484142" r:id="rId23"/>
    <p:sldLayoutId id="2147484143" r:id="rId24"/>
    <p:sldLayoutId id="2147484144" r:id="rId25"/>
    <p:sldLayoutId id="2147484145" r:id="rId26"/>
    <p:sldLayoutId id="2147484146" r:id="rId27"/>
    <p:sldLayoutId id="2147484147" r:id="rId28"/>
    <p:sldLayoutId id="2147484148" r:id="rId29"/>
    <p:sldLayoutId id="2147484149" r:id="rId30"/>
    <p:sldLayoutId id="2147484150" r:id="rId31"/>
    <p:sldLayoutId id="2147484151" r:id="rId32"/>
    <p:sldLayoutId id="2147484152" r:id="rId33"/>
    <p:sldLayoutId id="2147484153" r:id="rId34"/>
    <p:sldLayoutId id="2147484155" r:id="rId35"/>
    <p:sldLayoutId id="2147484156" r:id="rId36"/>
    <p:sldLayoutId id="2147484067" r:id="rId37"/>
    <p:sldLayoutId id="2147484068" r:id="rId38"/>
    <p:sldLayoutId id="2147484069" r:id="rId39"/>
    <p:sldLayoutId id="2147484070" r:id="rId40"/>
  </p:sldLayoutIdLst>
  <p:txStyles>
    <p:titleStyle>
      <a:lvl1pPr algn="l" defTabSz="914400" rtl="0" eaLnBrk="1" latinLnBrk="0" hangingPunct="1">
        <a:lnSpc>
          <a:spcPct val="90000"/>
        </a:lnSpc>
        <a:spcBef>
          <a:spcPct val="0"/>
        </a:spcBef>
        <a:buNone/>
        <a:defRPr sz="3200" b="0" i="0"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Clr>
          <a:schemeClr val="accent1"/>
        </a:buClr>
        <a:buFont typeface="Wingdings" pitchFamily="2" charset="2"/>
        <a:buChar char="§"/>
        <a:defRPr sz="2800" b="0" i="0" kern="1200">
          <a:solidFill>
            <a:schemeClr val="accent6"/>
          </a:solidFill>
          <a:latin typeface="Arial" panose="020B0604020202020204" pitchFamily="34" charset="0"/>
          <a:ea typeface="+mn-ea"/>
          <a:cs typeface="Arial" panose="020B0604020202020204" pitchFamily="34" charset="0"/>
        </a:defRPr>
      </a:lvl1pPr>
      <a:lvl2pPr marL="492125" indent="-174625" algn="l" defTabSz="914400" rtl="0" eaLnBrk="1" latinLnBrk="0" hangingPunct="1">
        <a:lnSpc>
          <a:spcPct val="100000"/>
        </a:lnSpc>
        <a:spcBef>
          <a:spcPts val="500"/>
        </a:spcBef>
        <a:buClr>
          <a:schemeClr val="accent6"/>
        </a:buClr>
        <a:buFont typeface="System Font Regular"/>
        <a:buChar char="-"/>
        <a:tabLst>
          <a:tab pos="222250" algn="l"/>
        </a:tabLst>
        <a:defRPr sz="2400" b="0" i="0" kern="1200">
          <a:solidFill>
            <a:schemeClr val="accent6"/>
          </a:solidFill>
          <a:latin typeface="Arial" panose="020B0604020202020204" pitchFamily="34" charset="0"/>
          <a:ea typeface="+mn-ea"/>
          <a:cs typeface="Arial" panose="020B0604020202020204" pitchFamily="34" charset="0"/>
        </a:defRPr>
      </a:lvl2pPr>
      <a:lvl3pPr marL="809625" indent="-317500" algn="l" defTabSz="914400" rtl="0" eaLnBrk="1" latinLnBrk="0" hangingPunct="1">
        <a:lnSpc>
          <a:spcPct val="100000"/>
        </a:lnSpc>
        <a:spcBef>
          <a:spcPts val="500"/>
        </a:spcBef>
        <a:buClr>
          <a:schemeClr val="accent6"/>
        </a:buClr>
        <a:buFont typeface="System Font Regular"/>
        <a:buChar char="-"/>
        <a:tabLst/>
        <a:defRPr sz="2000" b="0" i="0" kern="1200">
          <a:solidFill>
            <a:schemeClr val="accent6"/>
          </a:solidFill>
          <a:latin typeface="Arial" panose="020B0604020202020204" pitchFamily="34" charset="0"/>
          <a:ea typeface="+mn-ea"/>
          <a:cs typeface="Arial" panose="020B0604020202020204" pitchFamily="34" charset="0"/>
        </a:defRPr>
      </a:lvl3pPr>
      <a:lvl4pPr marL="1079500" indent="-317500" algn="l" defTabSz="914400" rtl="0" eaLnBrk="1" latinLnBrk="0" hangingPunct="1">
        <a:lnSpc>
          <a:spcPct val="100000"/>
        </a:lnSpc>
        <a:spcBef>
          <a:spcPts val="500"/>
        </a:spcBef>
        <a:buClr>
          <a:schemeClr val="accent6"/>
        </a:buClr>
        <a:buFont typeface="System Font Regular"/>
        <a:buChar char="-"/>
        <a:tabLst/>
        <a:defRPr sz="1800" b="0" i="0" kern="1200">
          <a:solidFill>
            <a:schemeClr val="accent6"/>
          </a:solidFill>
          <a:latin typeface="Arial" panose="020B0604020202020204" pitchFamily="34" charset="0"/>
          <a:ea typeface="+mn-ea"/>
          <a:cs typeface="Arial" panose="020B0604020202020204" pitchFamily="34" charset="0"/>
        </a:defRPr>
      </a:lvl4pPr>
      <a:lvl5pPr marL="984250" indent="225425" algn="l" defTabSz="914400" rtl="0" eaLnBrk="1" latinLnBrk="0" hangingPunct="1">
        <a:lnSpc>
          <a:spcPct val="100000"/>
        </a:lnSpc>
        <a:spcBef>
          <a:spcPts val="500"/>
        </a:spcBef>
        <a:buClr>
          <a:schemeClr val="accent6"/>
        </a:buClr>
        <a:buFont typeface="System Font Regular"/>
        <a:buChar char="-"/>
        <a:tabLst/>
        <a:defRPr lang="en-GB" sz="1600" b="0" i="0" kern="1200" dirty="0" smtClean="0">
          <a:solidFill>
            <a:schemeClr val="accent6"/>
          </a:solidFill>
          <a:latin typeface="Arial" panose="020B0604020202020204" pitchFamily="34" charset="0"/>
          <a:ea typeface="+mn-ea"/>
          <a:cs typeface="Arial" panose="020B0604020202020204" pitchFamily="34" charset="0"/>
        </a:defRPr>
      </a:lvl5pPr>
      <a:lvl6pPr marL="1387475" marR="0" indent="-165100" algn="l" defTabSz="914400" rtl="0" eaLnBrk="1" fontAlgn="auto" latinLnBrk="0" hangingPunct="1">
        <a:lnSpc>
          <a:spcPct val="100000"/>
        </a:lnSpc>
        <a:spcBef>
          <a:spcPts val="500"/>
        </a:spcBef>
        <a:spcAft>
          <a:spcPts val="0"/>
        </a:spcAft>
        <a:buClr>
          <a:schemeClr val="accent6"/>
        </a:buClr>
        <a:buSzTx/>
        <a:buFont typeface="System Font Regular"/>
        <a:buChar char="-"/>
        <a:tabLst/>
        <a:defRPr lang="en-GB" sz="1600" b="0" i="0" kern="1200" dirty="0" smtClean="0">
          <a:solidFill>
            <a:schemeClr val="accent6"/>
          </a:solidFill>
          <a:latin typeface="Arial" panose="020B0604020202020204" pitchFamily="34" charset="0"/>
          <a:ea typeface="+mn-ea"/>
          <a:cs typeface="Arial" panose="020B0604020202020204" pitchFamily="34" charset="0"/>
        </a:defRPr>
      </a:lvl6pPr>
      <a:lvl7pPr marL="1601788" indent="-177800" algn="l" defTabSz="914400" rtl="0" eaLnBrk="1" latinLnBrk="0" hangingPunct="1">
        <a:lnSpc>
          <a:spcPct val="100000"/>
        </a:lnSpc>
        <a:spcBef>
          <a:spcPts val="500"/>
        </a:spcBef>
        <a:buFont typeface="System Font Regular"/>
        <a:buChar char="-"/>
        <a:tabLst/>
        <a:defRPr sz="1600" kern="1200">
          <a:solidFill>
            <a:schemeClr val="tx1"/>
          </a:solidFill>
          <a:latin typeface="Arial" panose="020B0604020202020204" pitchFamily="34" charset="0"/>
          <a:ea typeface="+mn-ea"/>
          <a:cs typeface="Arial" panose="020B0604020202020204" pitchFamily="34" charset="0"/>
        </a:defRPr>
      </a:lvl7pPr>
      <a:lvl8pPr marL="1874838" indent="-177800" algn="l" defTabSz="914400" rtl="0" eaLnBrk="1" latinLnBrk="0" hangingPunct="1">
        <a:lnSpc>
          <a:spcPct val="100000"/>
        </a:lnSpc>
        <a:spcBef>
          <a:spcPts val="500"/>
        </a:spcBef>
        <a:buFont typeface="System Font Regular"/>
        <a:buChar char="-"/>
        <a:tabLst/>
        <a:defRPr sz="1600" kern="1200">
          <a:solidFill>
            <a:schemeClr val="tx1"/>
          </a:solidFill>
          <a:latin typeface="Arial" panose="020B0604020202020204" pitchFamily="34" charset="0"/>
          <a:ea typeface="+mn-ea"/>
          <a:cs typeface="Arial" panose="020B0604020202020204" pitchFamily="34" charset="0"/>
        </a:defRPr>
      </a:lvl8pPr>
      <a:lvl9pPr marL="2100263" indent="-225425" algn="l" defTabSz="914400" rtl="0" eaLnBrk="1" latinLnBrk="0" hangingPunct="1">
        <a:lnSpc>
          <a:spcPct val="100000"/>
        </a:lnSpc>
        <a:spcBef>
          <a:spcPts val="500"/>
        </a:spcBef>
        <a:buFont typeface="System Font Regular"/>
        <a:buChar char="-"/>
        <a:tabLst/>
        <a:defRPr sz="16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88">
          <p15:clr>
            <a:srgbClr val="F26B43"/>
          </p15:clr>
        </p15:guide>
        <p15:guide id="2" pos="7446">
          <p15:clr>
            <a:srgbClr val="F26B43"/>
          </p15:clr>
        </p15:guide>
        <p15:guide id="3" pos="234">
          <p15:clr>
            <a:srgbClr val="F26B43"/>
          </p15:clr>
        </p15:guide>
        <p15:guide id="4" orient="horz" pos="232">
          <p15:clr>
            <a:srgbClr val="F26B43"/>
          </p15:clr>
        </p15:guide>
        <p15:guide id="5" orient="horz" pos="61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BA17E480-B859-46FA-B4C5-501C7385C1B5}"/>
              </a:ext>
            </a:extLst>
          </p:cNvPr>
          <p:cNvPicPr>
            <a:picLocks noGrp="1" noChangeAspect="1"/>
          </p:cNvPicPr>
          <p:nvPr>
            <p:ph type="pic" sz="quarter" idx="10"/>
          </p:nvPr>
        </p:nvPicPr>
        <p:blipFill rotWithShape="1">
          <a:blip r:embed="rId3" cstate="screen">
            <a:extLst>
              <a:ext uri="{28A0092B-C50C-407E-A947-70E740481C1C}">
                <a14:useLocalDpi xmlns:a14="http://schemas.microsoft.com/office/drawing/2010/main"/>
              </a:ext>
            </a:extLst>
          </a:blip>
          <a:srcRect l="-6" t="12964" r="6" b="16650"/>
          <a:stretch/>
        </p:blipFill>
        <p:spPr>
          <a:xfrm>
            <a:off x="-759" y="0"/>
            <a:ext cx="11821284" cy="5546040"/>
          </a:xfrm>
        </p:spPr>
      </p:pic>
      <p:sp>
        <p:nvSpPr>
          <p:cNvPr id="3" name="Subtitle 2"/>
          <p:cNvSpPr>
            <a:spLocks noGrp="1"/>
          </p:cNvSpPr>
          <p:nvPr>
            <p:ph type="subTitle" idx="1"/>
          </p:nvPr>
        </p:nvSpPr>
        <p:spPr>
          <a:xfrm>
            <a:off x="370714" y="2764914"/>
            <a:ext cx="4942517" cy="1655762"/>
          </a:xfrm>
        </p:spPr>
        <p:txBody>
          <a:bodyPr>
            <a:normAutofit/>
          </a:bodyPr>
          <a:lstStyle/>
          <a:p>
            <a:pPr>
              <a:spcAft>
                <a:spcPts val="600"/>
              </a:spcAft>
            </a:pPr>
            <a:r>
              <a:rPr lang="en-US" altLang="en-US" b="1" dirty="0">
                <a:solidFill>
                  <a:schemeClr val="accent1"/>
                </a:solidFill>
                <a:latin typeface="Arial" panose="020B0604020202020204" pitchFamily="34" charset="0"/>
                <a:cs typeface="Arial" panose="020B0604020202020204" pitchFamily="34" charset="0"/>
              </a:rPr>
              <a:t>Presented by:</a:t>
            </a:r>
            <a:endParaRPr lang="en-US" altLang="en-US" dirty="0">
              <a:solidFill>
                <a:schemeClr val="accent1"/>
              </a:solidFill>
              <a:latin typeface="Arial" panose="020B0604020202020204" pitchFamily="34" charset="0"/>
              <a:cs typeface="Arial" panose="020B0604020202020204" pitchFamily="34" charset="0"/>
            </a:endParaRPr>
          </a:p>
          <a:p>
            <a:pPr>
              <a:spcAft>
                <a:spcPts val="600"/>
              </a:spcAft>
            </a:pPr>
            <a:r>
              <a:rPr lang="en-US" altLang="en-US" sz="1600" dirty="0">
                <a:solidFill>
                  <a:schemeClr val="accent1"/>
                </a:solidFill>
                <a:latin typeface="Arial" panose="020B0604020202020204" pitchFamily="34" charset="0"/>
                <a:cs typeface="Arial" panose="020B0604020202020204" pitchFamily="34" charset="0"/>
              </a:rPr>
              <a:t>{insert first and last name},</a:t>
            </a:r>
            <a:br>
              <a:rPr lang="en-US" altLang="en-US" sz="1600" dirty="0">
                <a:solidFill>
                  <a:schemeClr val="accent1"/>
                </a:solidFill>
                <a:latin typeface="Arial" panose="020B0604020202020204" pitchFamily="34" charset="0"/>
                <a:cs typeface="Arial" panose="020B0604020202020204" pitchFamily="34" charset="0"/>
              </a:rPr>
            </a:br>
            <a:r>
              <a:rPr lang="en-US" altLang="en-US" sz="1600" i="1" dirty="0">
                <a:solidFill>
                  <a:schemeClr val="accent1"/>
                </a:solidFill>
                <a:latin typeface="Arial" panose="020B0604020202020204" pitchFamily="34" charset="0"/>
                <a:cs typeface="Arial" panose="020B0604020202020204" pitchFamily="34" charset="0"/>
              </a:rPr>
              <a:t>{insert title},</a:t>
            </a:r>
            <a:br>
              <a:rPr lang="en-US" altLang="en-US" sz="1600" i="1" dirty="0">
                <a:solidFill>
                  <a:schemeClr val="accent1"/>
                </a:solidFill>
                <a:latin typeface="Arial" panose="020B0604020202020204" pitchFamily="34" charset="0"/>
                <a:cs typeface="Arial" panose="020B0604020202020204" pitchFamily="34" charset="0"/>
              </a:rPr>
            </a:br>
            <a:r>
              <a:rPr lang="en-US" altLang="en-US" sz="1600" dirty="0">
                <a:solidFill>
                  <a:schemeClr val="accent1"/>
                </a:solidFill>
              </a:rPr>
              <a:t>Truist Life Insurance Services</a:t>
            </a:r>
            <a:endParaRPr lang="en-US" altLang="en-US" sz="1600" i="1" dirty="0">
              <a:solidFill>
                <a:schemeClr val="accent1"/>
              </a:solidFill>
            </a:endParaRPr>
          </a:p>
        </p:txBody>
      </p:sp>
      <p:sp>
        <p:nvSpPr>
          <p:cNvPr id="2" name="Title 1"/>
          <p:cNvSpPr>
            <a:spLocks noGrp="1"/>
          </p:cNvSpPr>
          <p:nvPr>
            <p:ph type="ctrTitle"/>
          </p:nvPr>
        </p:nvSpPr>
        <p:spPr>
          <a:xfrm>
            <a:off x="370714" y="381000"/>
            <a:ext cx="4942517" cy="1204277"/>
          </a:xfrm>
        </p:spPr>
        <p:txBody>
          <a:bodyPr>
            <a:normAutofit fontScale="90000"/>
          </a:bodyPr>
          <a:lstStyle/>
          <a:p>
            <a:pPr>
              <a:lnSpc>
                <a:spcPct val="100000"/>
              </a:lnSpc>
            </a:pPr>
            <a:r>
              <a:rPr lang="en-US" dirty="0">
                <a:solidFill>
                  <a:schemeClr val="accent1"/>
                </a:solidFill>
              </a:rPr>
              <a:t>Diversification in</a:t>
            </a:r>
            <a:br>
              <a:rPr lang="en-US" dirty="0">
                <a:solidFill>
                  <a:schemeClr val="accent1"/>
                </a:solidFill>
              </a:rPr>
            </a:br>
            <a:r>
              <a:rPr lang="en-US" dirty="0">
                <a:solidFill>
                  <a:schemeClr val="accent1"/>
                </a:solidFill>
              </a:rPr>
              <a:t>Retirement Planning</a:t>
            </a:r>
            <a:endParaRPr lang="en-US" sz="20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Down Arrow 25"/>
          <p:cNvSpPr/>
          <p:nvPr/>
        </p:nvSpPr>
        <p:spPr>
          <a:xfrm>
            <a:off x="1256959" y="3710104"/>
            <a:ext cx="1091380" cy="2267635"/>
          </a:xfrm>
          <a:prstGeom prst="dow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CA47D5B3-A3E4-4F10-85A1-DA7B837F9CA7}"/>
              </a:ext>
            </a:extLst>
          </p:cNvPr>
          <p:cNvSpPr>
            <a:spLocks noGrp="1"/>
          </p:cNvSpPr>
          <p:nvPr>
            <p:ph type="body" sz="quarter" idx="11"/>
          </p:nvPr>
        </p:nvSpPr>
        <p:spPr>
          <a:xfrm>
            <a:off x="371474" y="6553201"/>
            <a:ext cx="9839326" cy="224926"/>
          </a:xfrm>
        </p:spPr>
        <p:txBody>
          <a:bodyPr/>
          <a:lstStyle/>
          <a:p>
            <a:r>
              <a:rPr lang="en-US" baseline="30000" dirty="0"/>
              <a:t>1</a:t>
            </a:r>
            <a:r>
              <a:rPr lang="en-US" dirty="0"/>
              <a:t>Potential tax-free distributions assumes distributions on a non-MEC policy. | </a:t>
            </a:r>
            <a:r>
              <a:rPr lang="en-US" baseline="30000" dirty="0"/>
              <a:t>2</a:t>
            </a:r>
            <a:r>
              <a:rPr lang="en-US" dirty="0"/>
              <a:t>IRR percent value represents cash flow in (premium received over time) and cash flow back out (withdrawals/loans) at the year of the last illustrated distribution (age 85). This percent value does not include any remaining surrender value or death benefit. </a:t>
            </a:r>
            <a:r>
              <a:rPr lang="en-US" baseline="30000" dirty="0"/>
              <a:t>3</a:t>
            </a:r>
            <a:r>
              <a:rPr lang="en-US" dirty="0"/>
              <a:t>Cash flow IRR tax equivalent rate at 28.00%.</a:t>
            </a:r>
          </a:p>
        </p:txBody>
      </p:sp>
      <p:sp>
        <p:nvSpPr>
          <p:cNvPr id="2" name="Title 1"/>
          <p:cNvSpPr>
            <a:spLocks noGrp="1"/>
          </p:cNvSpPr>
          <p:nvPr>
            <p:ph type="title"/>
          </p:nvPr>
        </p:nvSpPr>
        <p:spPr/>
        <p:txBody>
          <a:bodyPr/>
          <a:lstStyle/>
          <a:p>
            <a:r>
              <a:rPr lang="en-US" dirty="0"/>
              <a:t>Case study – solution</a:t>
            </a:r>
          </a:p>
        </p:txBody>
      </p:sp>
      <p:sp>
        <p:nvSpPr>
          <p:cNvPr id="18" name="TextBox 17"/>
          <p:cNvSpPr txBox="1"/>
          <p:nvPr/>
        </p:nvSpPr>
        <p:spPr>
          <a:xfrm>
            <a:off x="3733800" y="4630151"/>
            <a:ext cx="6553200" cy="1077218"/>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Death Benefit</a:t>
            </a:r>
          </a:p>
          <a:p>
            <a:r>
              <a:rPr lang="en-US" sz="1600" dirty="0">
                <a:latin typeface="Arial" panose="020B0604020202020204" pitchFamily="34" charset="0"/>
                <a:cs typeface="Arial" panose="020B0604020202020204" pitchFamily="34" charset="0"/>
              </a:rPr>
              <a:t>Age 46 / Year 1				$443,954</a:t>
            </a:r>
          </a:p>
          <a:p>
            <a:r>
              <a:rPr lang="en-US" sz="1600" dirty="0">
                <a:latin typeface="Arial" panose="020B0604020202020204" pitchFamily="34" charset="0"/>
                <a:cs typeface="Arial" panose="020B0604020202020204" pitchFamily="34" charset="0"/>
              </a:rPr>
              <a:t>Age 65 / Year 20				$1,186,975</a:t>
            </a:r>
          </a:p>
          <a:p>
            <a:r>
              <a:rPr lang="en-US" sz="1600" dirty="0">
                <a:latin typeface="Arial" panose="020B0604020202020204" pitchFamily="34" charset="0"/>
                <a:cs typeface="Arial" panose="020B0604020202020204" pitchFamily="34" charset="0"/>
              </a:rPr>
              <a:t>Age 84 / Year 39 (life expectancy)		$345,176</a:t>
            </a:r>
            <a:endParaRPr lang="en-US" sz="1200" dirty="0">
              <a:latin typeface="Arial" panose="020B0604020202020204" pitchFamily="34" charset="0"/>
              <a:cs typeface="Arial" panose="020B0604020202020204" pitchFamily="34" charset="0"/>
            </a:endParaRPr>
          </a:p>
        </p:txBody>
      </p:sp>
      <p:grpSp>
        <p:nvGrpSpPr>
          <p:cNvPr id="15" name="Group 14"/>
          <p:cNvGrpSpPr/>
          <p:nvPr/>
        </p:nvGrpSpPr>
        <p:grpSpPr>
          <a:xfrm>
            <a:off x="812049" y="1219200"/>
            <a:ext cx="2007351" cy="2769833"/>
            <a:chOff x="304800" y="1802167"/>
            <a:chExt cx="2007351" cy="2769833"/>
          </a:xfrm>
        </p:grpSpPr>
        <p:sp>
          <p:nvSpPr>
            <p:cNvPr id="16" name="Rounded Rectangle 15"/>
            <p:cNvSpPr/>
            <p:nvPr/>
          </p:nvSpPr>
          <p:spPr>
            <a:xfrm>
              <a:off x="381341" y="3657600"/>
              <a:ext cx="1880420"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own Arrow 18"/>
            <p:cNvSpPr/>
            <p:nvPr/>
          </p:nvSpPr>
          <p:spPr>
            <a:xfrm>
              <a:off x="749710" y="1802167"/>
              <a:ext cx="1091380" cy="2084034"/>
            </a:xfrm>
            <a:prstGeom prst="dow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304800" y="2170761"/>
              <a:ext cx="1981200" cy="861774"/>
            </a:xfrm>
            <a:prstGeom prst="rect">
              <a:avLst/>
            </a:prstGeom>
            <a:noFill/>
          </p:spPr>
          <p:txBody>
            <a:bodyPr wrap="square" rtlCol="0">
              <a:spAutoFit/>
            </a:bodyPr>
            <a:lstStyle/>
            <a:p>
              <a:pPr algn="ctr"/>
              <a:r>
                <a:rPr lang="en-US" sz="3200" b="1" dirty="0">
                  <a:solidFill>
                    <a:schemeClr val="accent1"/>
                  </a:solidFill>
                  <a:latin typeface="Arial" panose="020B0604020202020204" pitchFamily="34" charset="0"/>
                  <a:cs typeface="Arial" panose="020B0604020202020204" pitchFamily="34" charset="0"/>
                </a:rPr>
                <a:t>$400,000</a:t>
              </a:r>
            </a:p>
            <a:p>
              <a:pPr algn="ctr"/>
              <a:r>
                <a:rPr lang="en-US" dirty="0">
                  <a:latin typeface="Arial" panose="020B0604020202020204" pitchFamily="34" charset="0"/>
                  <a:cs typeface="Arial" panose="020B0604020202020204" pitchFamily="34" charset="0"/>
                </a:rPr>
                <a:t>Total Premium</a:t>
              </a:r>
            </a:p>
          </p:txBody>
        </p:sp>
        <p:sp>
          <p:nvSpPr>
            <p:cNvPr id="23" name="TextBox 22"/>
            <p:cNvSpPr txBox="1"/>
            <p:nvPr/>
          </p:nvSpPr>
          <p:spPr>
            <a:xfrm>
              <a:off x="330951" y="3791634"/>
              <a:ext cx="1981200" cy="646331"/>
            </a:xfrm>
            <a:prstGeom prst="rect">
              <a:avLst/>
            </a:prstGeom>
            <a:noFill/>
          </p:spPr>
          <p:txBody>
            <a:bodyPr wrap="square" rtlCol="0">
              <a:spAutoFit/>
            </a:bodyPr>
            <a:lstStyle/>
            <a:p>
              <a:pPr algn="ctr"/>
              <a:r>
                <a:rPr lang="en-US" dirty="0">
                  <a:solidFill>
                    <a:schemeClr val="bg1"/>
                  </a:solidFill>
                  <a:latin typeface="Arial" panose="020B0604020202020204" pitchFamily="34" charset="0"/>
                  <a:cs typeface="Arial" panose="020B0604020202020204" pitchFamily="34" charset="0"/>
                </a:rPr>
                <a:t>Life Insurance Policy</a:t>
              </a:r>
            </a:p>
          </p:txBody>
        </p:sp>
      </p:grpSp>
      <p:sp>
        <p:nvSpPr>
          <p:cNvPr id="24" name="TextBox 23"/>
          <p:cNvSpPr txBox="1"/>
          <p:nvPr/>
        </p:nvSpPr>
        <p:spPr>
          <a:xfrm>
            <a:off x="3733800" y="1219703"/>
            <a:ext cx="7498218" cy="1569660"/>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Design</a:t>
            </a:r>
          </a:p>
          <a:p>
            <a:r>
              <a:rPr lang="en-US" sz="1600" dirty="0">
                <a:latin typeface="Arial" panose="020B0604020202020204" pitchFamily="34" charset="0"/>
                <a:cs typeface="Arial" panose="020B0604020202020204" pitchFamily="34" charset="0"/>
              </a:rPr>
              <a:t>Initial assumed rate				6%</a:t>
            </a:r>
          </a:p>
          <a:p>
            <a:endParaRPr lang="en-US" sz="1600"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Premium Schedule</a:t>
            </a: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Initial annualized premium			$20,000</a:t>
            </a:r>
          </a:p>
          <a:p>
            <a:r>
              <a:rPr lang="en-US" sz="1600" dirty="0">
                <a:latin typeface="Arial" panose="020B0604020202020204" pitchFamily="34" charset="0"/>
                <a:cs typeface="Arial" panose="020B0604020202020204" pitchFamily="34" charset="0"/>
              </a:rPr>
              <a:t>Premium duration				20 years </a:t>
            </a:r>
            <a:r>
              <a:rPr lang="en-US" sz="1200" dirty="0">
                <a:latin typeface="Arial" panose="020B0604020202020204" pitchFamily="34" charset="0"/>
                <a:cs typeface="Arial" panose="020B0604020202020204" pitchFamily="34" charset="0"/>
              </a:rPr>
              <a:t>(ages 46 through 65)</a:t>
            </a:r>
            <a:endParaRPr lang="en-US" sz="1600" dirty="0">
              <a:latin typeface="Arial" panose="020B0604020202020204" pitchFamily="34" charset="0"/>
              <a:cs typeface="Arial" panose="020B0604020202020204" pitchFamily="34" charset="0"/>
            </a:endParaRPr>
          </a:p>
        </p:txBody>
      </p:sp>
      <p:sp>
        <p:nvSpPr>
          <p:cNvPr id="25" name="TextBox 24"/>
          <p:cNvSpPr txBox="1"/>
          <p:nvPr/>
        </p:nvSpPr>
        <p:spPr>
          <a:xfrm>
            <a:off x="3733800" y="2922736"/>
            <a:ext cx="7498218" cy="1569660"/>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Distributions</a:t>
            </a: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Projected distribution age			Age 66</a:t>
            </a:r>
          </a:p>
          <a:p>
            <a:r>
              <a:rPr lang="en-US" sz="1600" dirty="0">
                <a:latin typeface="Arial" panose="020B0604020202020204" pitchFamily="34" charset="0"/>
                <a:cs typeface="Arial" panose="020B0604020202020204" pitchFamily="34" charset="0"/>
              </a:rPr>
              <a:t>Initial annualized tax-free distributions</a:t>
            </a:r>
            <a:r>
              <a:rPr lang="en-US" sz="1600" baseline="30000" dirty="0">
                <a:latin typeface="Arial" panose="020B0604020202020204" pitchFamily="34" charset="0"/>
                <a:cs typeface="Arial" panose="020B0604020202020204" pitchFamily="34" charset="0"/>
              </a:rPr>
              <a:t>1</a:t>
            </a:r>
            <a:r>
              <a:rPr lang="en-US" sz="1600" dirty="0">
                <a:latin typeface="Arial" panose="020B0604020202020204" pitchFamily="34" charset="0"/>
                <a:cs typeface="Arial" panose="020B0604020202020204" pitchFamily="34" charset="0"/>
              </a:rPr>
              <a:t>		$78,718</a:t>
            </a:r>
          </a:p>
          <a:p>
            <a:r>
              <a:rPr lang="en-US" sz="1600" dirty="0">
                <a:latin typeface="Arial" panose="020B0604020202020204" pitchFamily="34" charset="0"/>
                <a:cs typeface="Arial" panose="020B0604020202020204" pitchFamily="34" charset="0"/>
              </a:rPr>
              <a:t>Initial distributions				Ages 66 through 85</a:t>
            </a:r>
          </a:p>
          <a:p>
            <a:r>
              <a:rPr lang="en-US" sz="1600" dirty="0">
                <a:latin typeface="Arial" panose="020B0604020202020204" pitchFamily="34" charset="0"/>
                <a:cs typeface="Arial" panose="020B0604020202020204" pitchFamily="34" charset="0"/>
              </a:rPr>
              <a:t>Cash flow internal rate of return (IRR)</a:t>
            </a:r>
            <a:r>
              <a:rPr lang="en-US" sz="1600" baseline="30000" dirty="0">
                <a:latin typeface="Arial" panose="020B0604020202020204" pitchFamily="34" charset="0"/>
                <a:cs typeface="Arial" panose="020B0604020202020204" pitchFamily="34" charset="0"/>
              </a:rPr>
              <a:t>2</a:t>
            </a:r>
            <a:r>
              <a:rPr lang="en-US" sz="1600" dirty="0">
                <a:latin typeface="Arial" panose="020B0604020202020204" pitchFamily="34" charset="0"/>
                <a:cs typeface="Arial" panose="020B0604020202020204" pitchFamily="34" charset="0"/>
              </a:rPr>
              <a:t>		7.09%</a:t>
            </a:r>
          </a:p>
          <a:p>
            <a:r>
              <a:rPr lang="en-US" sz="1600" dirty="0">
                <a:latin typeface="Arial" panose="020B0604020202020204" pitchFamily="34" charset="0"/>
                <a:cs typeface="Arial" panose="020B0604020202020204" pitchFamily="34" charset="0"/>
              </a:rPr>
              <a:t>Cash flow IRR tax equivalent rate</a:t>
            </a:r>
            <a:r>
              <a:rPr lang="en-US" sz="1600" baseline="30000" dirty="0">
                <a:latin typeface="Arial" panose="020B0604020202020204" pitchFamily="34" charset="0"/>
                <a:cs typeface="Arial" panose="020B0604020202020204" pitchFamily="34" charset="0"/>
              </a:rPr>
              <a:t>3</a:t>
            </a:r>
            <a:r>
              <a:rPr lang="en-US" sz="1600" dirty="0">
                <a:latin typeface="Arial" panose="020B0604020202020204" pitchFamily="34" charset="0"/>
                <a:cs typeface="Arial" panose="020B0604020202020204" pitchFamily="34" charset="0"/>
              </a:rPr>
              <a:t>		9.85%</a:t>
            </a:r>
            <a:endParaRPr lang="en-US" sz="1200" dirty="0">
              <a:latin typeface="Arial" panose="020B0604020202020204" pitchFamily="34" charset="0"/>
              <a:cs typeface="Arial" panose="020B0604020202020204" pitchFamily="34" charset="0"/>
            </a:endParaRPr>
          </a:p>
        </p:txBody>
      </p:sp>
      <p:sp>
        <p:nvSpPr>
          <p:cNvPr id="27" name="TextBox 26"/>
          <p:cNvSpPr txBox="1"/>
          <p:nvPr/>
        </p:nvSpPr>
        <p:spPr>
          <a:xfrm>
            <a:off x="661802" y="4099494"/>
            <a:ext cx="2333995" cy="1138773"/>
          </a:xfrm>
          <a:prstGeom prst="rect">
            <a:avLst/>
          </a:prstGeom>
          <a:noFill/>
        </p:spPr>
        <p:txBody>
          <a:bodyPr wrap="square" rtlCol="0">
            <a:spAutoFit/>
          </a:bodyPr>
          <a:lstStyle/>
          <a:p>
            <a:pPr algn="ctr"/>
            <a:r>
              <a:rPr lang="en-US" sz="3200" b="1" dirty="0">
                <a:solidFill>
                  <a:schemeClr val="accent1"/>
                </a:solidFill>
                <a:latin typeface="Arial" panose="020B0604020202020204" pitchFamily="34" charset="0"/>
                <a:cs typeface="Arial" panose="020B0604020202020204" pitchFamily="34" charset="0"/>
              </a:rPr>
              <a:t>$1,574,360</a:t>
            </a:r>
            <a:r>
              <a:rPr lang="en-US" dirty="0">
                <a:latin typeface="Arial" panose="020B0604020202020204" pitchFamily="34" charset="0"/>
                <a:cs typeface="Arial" panose="020B0604020202020204" pitchFamily="34" charset="0"/>
              </a:rPr>
              <a:t>Total Lifetime Distributions</a:t>
            </a:r>
          </a:p>
        </p:txBody>
      </p:sp>
    </p:spTree>
    <p:extLst>
      <p:ext uri="{BB962C8B-B14F-4D97-AF65-F5344CB8AC3E}">
        <p14:creationId xmlns:p14="http://schemas.microsoft.com/office/powerpoint/2010/main" val="63968544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74EA7C4-4500-4F95-9175-08AF53C44BC3}"/>
              </a:ext>
            </a:extLst>
          </p:cNvPr>
          <p:cNvSpPr>
            <a:spLocks noGrp="1"/>
          </p:cNvSpPr>
          <p:nvPr>
            <p:ph type="body" sz="quarter" idx="11"/>
          </p:nvPr>
        </p:nvSpPr>
        <p:spPr/>
        <p:txBody>
          <a:bodyPr>
            <a:noAutofit/>
          </a:bodyPr>
          <a:lstStyle/>
          <a:p>
            <a:pPr marL="346075" indent="-346075">
              <a:spcAft>
                <a:spcPts val="600"/>
              </a:spcAft>
              <a:buSzPct val="80000"/>
              <a:buFont typeface="Wingdings 2"/>
              <a:buChar char=""/>
            </a:pPr>
            <a:endParaRPr lang="en-US" sz="1800" dirty="0"/>
          </a:p>
        </p:txBody>
      </p:sp>
      <p:sp>
        <p:nvSpPr>
          <p:cNvPr id="5" name="Text Placeholder 4">
            <a:extLst>
              <a:ext uri="{FF2B5EF4-FFF2-40B4-BE49-F238E27FC236}">
                <a16:creationId xmlns:a16="http://schemas.microsoft.com/office/drawing/2014/main" id="{E4FE26D6-86F0-4443-94F1-4858022FEAF6}"/>
              </a:ext>
            </a:extLst>
          </p:cNvPr>
          <p:cNvSpPr>
            <a:spLocks noGrp="1"/>
          </p:cNvSpPr>
          <p:nvPr>
            <p:ph type="body" sz="quarter" idx="41"/>
          </p:nvPr>
        </p:nvSpPr>
        <p:spPr/>
        <p:txBody>
          <a:bodyPr/>
          <a:lstStyle/>
          <a:p>
            <a:r>
              <a:rPr lang="en-US" dirty="0"/>
              <a:t>1</a:t>
            </a:r>
          </a:p>
        </p:txBody>
      </p:sp>
      <p:sp>
        <p:nvSpPr>
          <p:cNvPr id="6" name="Text Placeholder 5">
            <a:extLst>
              <a:ext uri="{FF2B5EF4-FFF2-40B4-BE49-F238E27FC236}">
                <a16:creationId xmlns:a16="http://schemas.microsoft.com/office/drawing/2014/main" id="{E3A4F171-8AB0-4C01-BBFC-FE58E1E6EF2B}"/>
              </a:ext>
            </a:extLst>
          </p:cNvPr>
          <p:cNvSpPr>
            <a:spLocks noGrp="1"/>
          </p:cNvSpPr>
          <p:nvPr>
            <p:ph type="body" sz="quarter" idx="42"/>
          </p:nvPr>
        </p:nvSpPr>
        <p:spPr>
          <a:xfrm>
            <a:off x="3238307" y="1426468"/>
            <a:ext cx="1472809" cy="1094905"/>
          </a:xfrm>
        </p:spPr>
        <p:txBody>
          <a:bodyPr/>
          <a:lstStyle/>
          <a:p>
            <a:r>
              <a:rPr lang="en-US" dirty="0"/>
              <a:t>2</a:t>
            </a:r>
          </a:p>
        </p:txBody>
      </p:sp>
      <p:sp>
        <p:nvSpPr>
          <p:cNvPr id="7" name="Text Placeholder 6">
            <a:extLst>
              <a:ext uri="{FF2B5EF4-FFF2-40B4-BE49-F238E27FC236}">
                <a16:creationId xmlns:a16="http://schemas.microsoft.com/office/drawing/2014/main" id="{167D48EC-EDC9-4E1D-A679-280B361D0817}"/>
              </a:ext>
            </a:extLst>
          </p:cNvPr>
          <p:cNvSpPr>
            <a:spLocks noGrp="1"/>
          </p:cNvSpPr>
          <p:nvPr>
            <p:ph type="body" sz="quarter" idx="43"/>
          </p:nvPr>
        </p:nvSpPr>
        <p:spPr>
          <a:xfrm>
            <a:off x="6131081" y="1426468"/>
            <a:ext cx="1472809" cy="1094905"/>
          </a:xfrm>
        </p:spPr>
        <p:txBody>
          <a:bodyPr/>
          <a:lstStyle/>
          <a:p>
            <a:r>
              <a:rPr lang="en-US" dirty="0"/>
              <a:t>3</a:t>
            </a:r>
          </a:p>
        </p:txBody>
      </p:sp>
      <p:sp>
        <p:nvSpPr>
          <p:cNvPr id="11" name="Text Placeholder 10">
            <a:extLst>
              <a:ext uri="{FF2B5EF4-FFF2-40B4-BE49-F238E27FC236}">
                <a16:creationId xmlns:a16="http://schemas.microsoft.com/office/drawing/2014/main" id="{9886BD91-BDBC-4655-BA3F-38056F055962}"/>
              </a:ext>
            </a:extLst>
          </p:cNvPr>
          <p:cNvSpPr>
            <a:spLocks noGrp="1"/>
          </p:cNvSpPr>
          <p:nvPr>
            <p:ph type="body" sz="quarter" idx="44"/>
          </p:nvPr>
        </p:nvSpPr>
        <p:spPr>
          <a:xfrm>
            <a:off x="371474" y="2616954"/>
            <a:ext cx="2143126" cy="3019347"/>
          </a:xfrm>
        </p:spPr>
        <p:txBody>
          <a:bodyPr>
            <a:normAutofit/>
          </a:bodyPr>
          <a:lstStyle/>
          <a:p>
            <a:pPr marL="0" indent="0">
              <a:spcAft>
                <a:spcPts val="600"/>
              </a:spcAft>
              <a:buSzPct val="80000"/>
              <a:buNone/>
            </a:pPr>
            <a:r>
              <a:rPr lang="en-US" sz="2400" dirty="0"/>
              <a:t>Funding consistency</a:t>
            </a:r>
          </a:p>
        </p:txBody>
      </p:sp>
      <p:sp>
        <p:nvSpPr>
          <p:cNvPr id="12" name="Text Placeholder 11">
            <a:extLst>
              <a:ext uri="{FF2B5EF4-FFF2-40B4-BE49-F238E27FC236}">
                <a16:creationId xmlns:a16="http://schemas.microsoft.com/office/drawing/2014/main" id="{4A7DF901-049D-4D04-ACC9-BF0E061C0319}"/>
              </a:ext>
            </a:extLst>
          </p:cNvPr>
          <p:cNvSpPr>
            <a:spLocks noGrp="1"/>
          </p:cNvSpPr>
          <p:nvPr>
            <p:ph type="body" sz="quarter" idx="45"/>
          </p:nvPr>
        </p:nvSpPr>
        <p:spPr>
          <a:xfrm>
            <a:off x="3224911" y="2649959"/>
            <a:ext cx="1728089" cy="3019347"/>
          </a:xfrm>
        </p:spPr>
        <p:txBody>
          <a:bodyPr>
            <a:normAutofit/>
          </a:bodyPr>
          <a:lstStyle/>
          <a:p>
            <a:pPr marL="0" indent="0">
              <a:spcAft>
                <a:spcPts val="600"/>
              </a:spcAft>
              <a:buSzPct val="80000"/>
              <a:buNone/>
            </a:pPr>
            <a:r>
              <a:rPr lang="en-US" sz="2400" dirty="0"/>
              <a:t>Takes time to grow</a:t>
            </a:r>
          </a:p>
          <a:p>
            <a:pPr marL="0" indent="0">
              <a:buNone/>
            </a:pPr>
            <a:endParaRPr lang="en-US" sz="2400" dirty="0"/>
          </a:p>
        </p:txBody>
      </p:sp>
      <p:sp>
        <p:nvSpPr>
          <p:cNvPr id="13" name="Text Placeholder 12">
            <a:extLst>
              <a:ext uri="{FF2B5EF4-FFF2-40B4-BE49-F238E27FC236}">
                <a16:creationId xmlns:a16="http://schemas.microsoft.com/office/drawing/2014/main" id="{C0AC11DD-06BB-485D-9D83-ED80DE25AB0C}"/>
              </a:ext>
            </a:extLst>
          </p:cNvPr>
          <p:cNvSpPr>
            <a:spLocks noGrp="1"/>
          </p:cNvSpPr>
          <p:nvPr>
            <p:ph type="body" sz="quarter" idx="46"/>
          </p:nvPr>
        </p:nvSpPr>
        <p:spPr>
          <a:xfrm>
            <a:off x="6104288" y="2649959"/>
            <a:ext cx="1728089" cy="3019347"/>
          </a:xfrm>
        </p:spPr>
        <p:txBody>
          <a:bodyPr>
            <a:normAutofit/>
          </a:bodyPr>
          <a:lstStyle/>
          <a:p>
            <a:pPr marL="0" indent="0">
              <a:spcAft>
                <a:spcPts val="600"/>
              </a:spcAft>
              <a:buSzPct val="80000"/>
              <a:buNone/>
            </a:pPr>
            <a:r>
              <a:rPr lang="en-US" sz="2400" dirty="0"/>
              <a:t>Surrender, policy, and insurance charges</a:t>
            </a:r>
          </a:p>
        </p:txBody>
      </p:sp>
      <p:sp>
        <p:nvSpPr>
          <p:cNvPr id="3" name="Title 2"/>
          <p:cNvSpPr>
            <a:spLocks noGrp="1"/>
          </p:cNvSpPr>
          <p:nvPr>
            <p:ph type="title"/>
          </p:nvPr>
        </p:nvSpPr>
        <p:spPr/>
        <p:txBody>
          <a:bodyPr/>
          <a:lstStyle/>
          <a:p>
            <a:r>
              <a:rPr lang="en-US" dirty="0"/>
              <a:t>Considerations of a LIRP</a:t>
            </a:r>
          </a:p>
        </p:txBody>
      </p:sp>
      <p:sp>
        <p:nvSpPr>
          <p:cNvPr id="10" name="TextBox 9"/>
          <p:cNvSpPr txBox="1"/>
          <p:nvPr/>
        </p:nvSpPr>
        <p:spPr>
          <a:xfrm>
            <a:off x="909680" y="6519446"/>
            <a:ext cx="8748498" cy="215444"/>
          </a:xfrm>
          <a:prstGeom prst="rect">
            <a:avLst/>
          </a:prstGeom>
          <a:noFill/>
        </p:spPr>
        <p:txBody>
          <a:bodyPr wrap="square" rtlCol="0">
            <a:spAutoFit/>
          </a:bodyPr>
          <a:lstStyle/>
          <a:p>
            <a:endParaRPr lang="en-US" sz="800" dirty="0">
              <a:latin typeface="Arial" panose="020B0604020202020204" pitchFamily="34" charset="0"/>
              <a:cs typeface="Arial" panose="020B0604020202020204" pitchFamily="34" charset="0"/>
            </a:endParaRPr>
          </a:p>
        </p:txBody>
      </p:sp>
      <p:sp>
        <p:nvSpPr>
          <p:cNvPr id="16" name="Text Placeholder 6">
            <a:extLst>
              <a:ext uri="{FF2B5EF4-FFF2-40B4-BE49-F238E27FC236}">
                <a16:creationId xmlns:a16="http://schemas.microsoft.com/office/drawing/2014/main" id="{38C2FAC8-6BA0-4D3C-9121-1EE162D4C389}"/>
              </a:ext>
            </a:extLst>
          </p:cNvPr>
          <p:cNvSpPr txBox="1">
            <a:spLocks/>
          </p:cNvSpPr>
          <p:nvPr/>
        </p:nvSpPr>
        <p:spPr>
          <a:xfrm>
            <a:off x="9050648" y="1383232"/>
            <a:ext cx="1472809" cy="1094905"/>
          </a:xfrm>
          <a:prstGeom prst="rect">
            <a:avLst/>
          </a:prstGeom>
        </p:spPr>
        <p:txBody>
          <a:bodyPr vert="horz" lIns="0" tIns="0" rIns="0" bIns="0" rtlCol="0">
            <a:noAutofit/>
          </a:bodyPr>
          <a:lstStyle>
            <a:lvl1pPr marL="0" indent="0" algn="l" defTabSz="914400" rtl="0" eaLnBrk="1" latinLnBrk="0" hangingPunct="1">
              <a:lnSpc>
                <a:spcPct val="100000"/>
              </a:lnSpc>
              <a:spcBef>
                <a:spcPts val="1000"/>
              </a:spcBef>
              <a:buClr>
                <a:schemeClr val="accent5"/>
              </a:buClr>
              <a:buFontTx/>
              <a:buNone/>
              <a:tabLst/>
              <a:defRPr sz="8000" b="0" i="0" kern="1200">
                <a:solidFill>
                  <a:schemeClr val="bg1"/>
                </a:solidFill>
                <a:latin typeface="Arial" panose="020B0604020202020204" pitchFamily="34" charset="0"/>
                <a:ea typeface="+mn-ea"/>
                <a:cs typeface="Arial" panose="020B0604020202020204" pitchFamily="34" charset="0"/>
              </a:defRPr>
            </a:lvl1pPr>
            <a:lvl2pPr marL="492125" indent="-174625" algn="l" defTabSz="914400" rtl="0" eaLnBrk="1" latinLnBrk="0" hangingPunct="1">
              <a:lnSpc>
                <a:spcPct val="100000"/>
              </a:lnSpc>
              <a:spcBef>
                <a:spcPts val="500"/>
              </a:spcBef>
              <a:buClr>
                <a:schemeClr val="accent6"/>
              </a:buClr>
              <a:buFont typeface="System Font Regular"/>
              <a:buChar char="-"/>
              <a:tabLst>
                <a:tab pos="222250" algn="l"/>
              </a:tabLst>
              <a:defRPr sz="2400" b="0" i="0" kern="1200">
                <a:solidFill>
                  <a:schemeClr val="accent6"/>
                </a:solidFill>
                <a:latin typeface="Arial" panose="020B0604020202020204" pitchFamily="34" charset="0"/>
                <a:ea typeface="+mn-ea"/>
                <a:cs typeface="Arial" panose="020B0604020202020204" pitchFamily="34" charset="0"/>
              </a:defRPr>
            </a:lvl2pPr>
            <a:lvl3pPr marL="809625" indent="-317500" algn="l" defTabSz="914400" rtl="0" eaLnBrk="1" latinLnBrk="0" hangingPunct="1">
              <a:lnSpc>
                <a:spcPct val="100000"/>
              </a:lnSpc>
              <a:spcBef>
                <a:spcPts val="500"/>
              </a:spcBef>
              <a:buClr>
                <a:schemeClr val="accent6"/>
              </a:buClr>
              <a:buFont typeface="System Font Regular"/>
              <a:buChar char="-"/>
              <a:tabLst/>
              <a:defRPr sz="2000" b="0" i="0" kern="1200">
                <a:solidFill>
                  <a:schemeClr val="accent6"/>
                </a:solidFill>
                <a:latin typeface="Arial" panose="020B0604020202020204" pitchFamily="34" charset="0"/>
                <a:ea typeface="+mn-ea"/>
                <a:cs typeface="Arial" panose="020B0604020202020204" pitchFamily="34" charset="0"/>
              </a:defRPr>
            </a:lvl3pPr>
            <a:lvl4pPr marL="1079500" indent="-317500" algn="l" defTabSz="914400" rtl="0" eaLnBrk="1" latinLnBrk="0" hangingPunct="1">
              <a:lnSpc>
                <a:spcPct val="100000"/>
              </a:lnSpc>
              <a:spcBef>
                <a:spcPts val="500"/>
              </a:spcBef>
              <a:buClr>
                <a:schemeClr val="accent6"/>
              </a:buClr>
              <a:buFont typeface="System Font Regular"/>
              <a:buChar char="-"/>
              <a:tabLst/>
              <a:defRPr sz="1800" b="0" i="0" kern="1200">
                <a:solidFill>
                  <a:schemeClr val="accent6"/>
                </a:solidFill>
                <a:latin typeface="Arial" panose="020B0604020202020204" pitchFamily="34" charset="0"/>
                <a:ea typeface="+mn-ea"/>
                <a:cs typeface="Arial" panose="020B0604020202020204" pitchFamily="34" charset="0"/>
              </a:defRPr>
            </a:lvl4pPr>
            <a:lvl5pPr marL="984250" indent="225425" algn="l" defTabSz="914400" rtl="0" eaLnBrk="1" latinLnBrk="0" hangingPunct="1">
              <a:lnSpc>
                <a:spcPct val="100000"/>
              </a:lnSpc>
              <a:spcBef>
                <a:spcPts val="500"/>
              </a:spcBef>
              <a:buClr>
                <a:schemeClr val="accent6"/>
              </a:buClr>
              <a:buFont typeface="System Font Regular"/>
              <a:buChar char="-"/>
              <a:tabLst/>
              <a:defRPr lang="en-GB" sz="1600" b="0" i="0" kern="1200" dirty="0" smtClean="0">
                <a:solidFill>
                  <a:schemeClr val="accent6"/>
                </a:solidFill>
                <a:latin typeface="Arial" panose="020B0604020202020204" pitchFamily="34" charset="0"/>
                <a:ea typeface="+mn-ea"/>
                <a:cs typeface="Arial" panose="020B0604020202020204" pitchFamily="34" charset="0"/>
              </a:defRPr>
            </a:lvl5pPr>
            <a:lvl6pPr marL="1387475" marR="0" indent="-165100" algn="l" defTabSz="914400" rtl="0" eaLnBrk="1" fontAlgn="auto" latinLnBrk="0" hangingPunct="1">
              <a:lnSpc>
                <a:spcPct val="100000"/>
              </a:lnSpc>
              <a:spcBef>
                <a:spcPts val="500"/>
              </a:spcBef>
              <a:spcAft>
                <a:spcPts val="0"/>
              </a:spcAft>
              <a:buClr>
                <a:schemeClr val="accent6"/>
              </a:buClr>
              <a:buSzTx/>
              <a:buFont typeface="System Font Regular"/>
              <a:buChar char="-"/>
              <a:tabLst/>
              <a:defRPr lang="en-GB" sz="1600" b="0" i="0" kern="1200" dirty="0" smtClean="0">
                <a:solidFill>
                  <a:schemeClr val="accent6"/>
                </a:solidFill>
                <a:latin typeface="Arial" panose="020B0604020202020204" pitchFamily="34" charset="0"/>
                <a:ea typeface="+mn-ea"/>
                <a:cs typeface="Arial" panose="020B0604020202020204" pitchFamily="34" charset="0"/>
              </a:defRPr>
            </a:lvl6pPr>
            <a:lvl7pPr marL="1601788" indent="-177800" algn="l" defTabSz="914400" rtl="0" eaLnBrk="1" latinLnBrk="0" hangingPunct="1">
              <a:lnSpc>
                <a:spcPct val="100000"/>
              </a:lnSpc>
              <a:spcBef>
                <a:spcPts val="500"/>
              </a:spcBef>
              <a:buFont typeface="System Font Regular"/>
              <a:buChar char="-"/>
              <a:tabLst/>
              <a:defRPr sz="1600" kern="1200">
                <a:solidFill>
                  <a:schemeClr val="tx1"/>
                </a:solidFill>
                <a:latin typeface="Arial" panose="020B0604020202020204" pitchFamily="34" charset="0"/>
                <a:ea typeface="+mn-ea"/>
                <a:cs typeface="Arial" panose="020B0604020202020204" pitchFamily="34" charset="0"/>
              </a:defRPr>
            </a:lvl7pPr>
            <a:lvl8pPr marL="1874838" indent="-177800" algn="l" defTabSz="914400" rtl="0" eaLnBrk="1" latinLnBrk="0" hangingPunct="1">
              <a:lnSpc>
                <a:spcPct val="100000"/>
              </a:lnSpc>
              <a:spcBef>
                <a:spcPts val="500"/>
              </a:spcBef>
              <a:buFont typeface="System Font Regular"/>
              <a:buChar char="-"/>
              <a:tabLst/>
              <a:defRPr sz="1600" kern="1200">
                <a:solidFill>
                  <a:schemeClr val="tx1"/>
                </a:solidFill>
                <a:latin typeface="Arial" panose="020B0604020202020204" pitchFamily="34" charset="0"/>
                <a:ea typeface="+mn-ea"/>
                <a:cs typeface="Arial" panose="020B0604020202020204" pitchFamily="34" charset="0"/>
              </a:defRPr>
            </a:lvl8pPr>
            <a:lvl9pPr marL="2100263" indent="-225425" algn="l" defTabSz="914400" rtl="0" eaLnBrk="1" latinLnBrk="0" hangingPunct="1">
              <a:lnSpc>
                <a:spcPct val="100000"/>
              </a:lnSpc>
              <a:spcBef>
                <a:spcPts val="500"/>
              </a:spcBef>
              <a:buFont typeface="System Font Regular"/>
              <a:buChar char="-"/>
              <a:tabLst/>
              <a:defRPr sz="1600" kern="1200">
                <a:solidFill>
                  <a:schemeClr val="tx1"/>
                </a:solidFill>
                <a:latin typeface="Arial" panose="020B0604020202020204" pitchFamily="34" charset="0"/>
                <a:ea typeface="+mn-ea"/>
                <a:cs typeface="Arial" panose="020B0604020202020204" pitchFamily="34" charset="0"/>
              </a:defRPr>
            </a:lvl9pPr>
          </a:lstStyle>
          <a:p>
            <a:r>
              <a:rPr lang="en-US" dirty="0"/>
              <a:t>4</a:t>
            </a:r>
          </a:p>
        </p:txBody>
      </p:sp>
      <p:sp>
        <p:nvSpPr>
          <p:cNvPr id="17" name="Text Placeholder 12">
            <a:extLst>
              <a:ext uri="{FF2B5EF4-FFF2-40B4-BE49-F238E27FC236}">
                <a16:creationId xmlns:a16="http://schemas.microsoft.com/office/drawing/2014/main" id="{CF90793F-6CEF-4091-820C-CFE301B0FB41}"/>
              </a:ext>
            </a:extLst>
          </p:cNvPr>
          <p:cNvSpPr txBox="1">
            <a:spLocks/>
          </p:cNvSpPr>
          <p:nvPr/>
        </p:nvSpPr>
        <p:spPr>
          <a:xfrm>
            <a:off x="9023855" y="2606723"/>
            <a:ext cx="2143126" cy="3019347"/>
          </a:xfrm>
          <a:prstGeom prst="rect">
            <a:avLst/>
          </a:prstGeom>
        </p:spPr>
        <p:txBody>
          <a:bodyPr vert="horz" lIns="0" tIns="0" rIns="0" bIns="0" rtlCol="0">
            <a:normAutofit/>
          </a:bodyPr>
          <a:lstStyle>
            <a:lvl1pPr marL="228600" indent="-228600" algn="l" defTabSz="914400" rtl="0" eaLnBrk="1" latinLnBrk="0" hangingPunct="1">
              <a:lnSpc>
                <a:spcPct val="100000"/>
              </a:lnSpc>
              <a:spcBef>
                <a:spcPts val="1000"/>
              </a:spcBef>
              <a:buClr>
                <a:schemeClr val="accent4"/>
              </a:buClr>
              <a:buFont typeface="Wingdings" pitchFamily="2" charset="2"/>
              <a:buChar char="§"/>
              <a:defRPr sz="2000" b="0" i="0" kern="1200">
                <a:solidFill>
                  <a:schemeClr val="bg1"/>
                </a:solidFill>
                <a:latin typeface="Arial" panose="020B0604020202020204" pitchFamily="34" charset="0"/>
                <a:ea typeface="+mn-ea"/>
                <a:cs typeface="Arial" panose="020B0604020202020204" pitchFamily="34" charset="0"/>
              </a:defRPr>
            </a:lvl1pPr>
            <a:lvl2pPr marL="492125" indent="-174625" algn="l" defTabSz="914400" rtl="0" eaLnBrk="1" latinLnBrk="0" hangingPunct="1">
              <a:lnSpc>
                <a:spcPct val="100000"/>
              </a:lnSpc>
              <a:spcBef>
                <a:spcPts val="500"/>
              </a:spcBef>
              <a:buClr>
                <a:schemeClr val="bg1"/>
              </a:buClr>
              <a:buFont typeface="System Font Regular"/>
              <a:buChar char="-"/>
              <a:tabLst>
                <a:tab pos="222250" algn="l"/>
              </a:tabLst>
              <a:defRPr sz="1800" b="0" i="0" kern="1200">
                <a:solidFill>
                  <a:schemeClr val="bg1"/>
                </a:solidFill>
                <a:latin typeface="Arial" panose="020B0604020202020204" pitchFamily="34" charset="0"/>
                <a:ea typeface="+mn-ea"/>
                <a:cs typeface="Arial" panose="020B0604020202020204" pitchFamily="34" charset="0"/>
              </a:defRPr>
            </a:lvl2pPr>
            <a:lvl3pPr marL="668338" indent="-127000" algn="l" defTabSz="914400" rtl="0" eaLnBrk="1" latinLnBrk="0" hangingPunct="1">
              <a:lnSpc>
                <a:spcPct val="100000"/>
              </a:lnSpc>
              <a:spcBef>
                <a:spcPts val="500"/>
              </a:spcBef>
              <a:buClr>
                <a:schemeClr val="bg1"/>
              </a:buClr>
              <a:buFont typeface="System Font Regular"/>
              <a:buChar char="-"/>
              <a:tabLst/>
              <a:defRPr sz="1600" b="0" i="0" kern="1200">
                <a:solidFill>
                  <a:schemeClr val="bg1"/>
                </a:solidFill>
                <a:latin typeface="Arial" panose="020B0604020202020204" pitchFamily="34" charset="0"/>
                <a:ea typeface="+mn-ea"/>
                <a:cs typeface="Arial" panose="020B0604020202020204" pitchFamily="34" charset="0"/>
              </a:defRPr>
            </a:lvl3pPr>
            <a:lvl4pPr marL="896938" indent="-177800" algn="l" defTabSz="914400" rtl="0" eaLnBrk="1" latinLnBrk="0" hangingPunct="1">
              <a:lnSpc>
                <a:spcPct val="100000"/>
              </a:lnSpc>
              <a:spcBef>
                <a:spcPts val="500"/>
              </a:spcBef>
              <a:buClr>
                <a:schemeClr val="bg1"/>
              </a:buClr>
              <a:buFont typeface="System Font Regular"/>
              <a:buChar char="-"/>
              <a:tabLst/>
              <a:defRPr sz="1400" b="0" i="0" kern="1200">
                <a:solidFill>
                  <a:schemeClr val="bg1"/>
                </a:solidFill>
                <a:latin typeface="Arial" panose="020B0604020202020204" pitchFamily="34" charset="0"/>
                <a:ea typeface="+mn-ea"/>
                <a:cs typeface="Arial" panose="020B0604020202020204" pitchFamily="34" charset="0"/>
              </a:defRPr>
            </a:lvl4pPr>
            <a:lvl5pPr marL="896938" indent="169863" algn="l" defTabSz="914400" rtl="0" eaLnBrk="1" latinLnBrk="0" hangingPunct="1">
              <a:lnSpc>
                <a:spcPct val="100000"/>
              </a:lnSpc>
              <a:spcBef>
                <a:spcPts val="500"/>
              </a:spcBef>
              <a:buClr>
                <a:schemeClr val="bg1"/>
              </a:buClr>
              <a:buFont typeface="System Font Regular"/>
              <a:buChar char="-"/>
              <a:tabLst/>
              <a:defRPr lang="en-GB" sz="1200" b="0" i="0" kern="1200">
                <a:solidFill>
                  <a:schemeClr val="bg1"/>
                </a:solidFill>
                <a:latin typeface="Arial" panose="020B0604020202020204" pitchFamily="34" charset="0"/>
                <a:ea typeface="+mn-ea"/>
                <a:cs typeface="Arial" panose="020B0604020202020204" pitchFamily="34" charset="0"/>
              </a:defRPr>
            </a:lvl5pPr>
            <a:lvl6pPr marL="1252538" marR="0" indent="-228600" algn="l" defTabSz="914400" rtl="0" eaLnBrk="1" fontAlgn="auto" latinLnBrk="0" hangingPunct="1">
              <a:lnSpc>
                <a:spcPct val="100000"/>
              </a:lnSpc>
              <a:spcBef>
                <a:spcPts val="500"/>
              </a:spcBef>
              <a:spcAft>
                <a:spcPts val="0"/>
              </a:spcAft>
              <a:buClr>
                <a:schemeClr val="bg1"/>
              </a:buClr>
              <a:buSzTx/>
              <a:buFont typeface="System Font Regular"/>
              <a:buChar char="-"/>
              <a:tabLst/>
              <a:defRPr lang="en-GB" sz="1200" b="0" i="0" kern="1200">
                <a:solidFill>
                  <a:schemeClr val="bg1"/>
                </a:solidFill>
                <a:latin typeface="Arial" panose="020B0604020202020204" pitchFamily="34" charset="0"/>
                <a:ea typeface="+mn-ea"/>
                <a:cs typeface="Arial" panose="020B0604020202020204" pitchFamily="34" charset="0"/>
              </a:defRPr>
            </a:lvl6pPr>
            <a:lvl7pPr marL="1379538" indent="-177800" algn="l" defTabSz="914400" rtl="0" eaLnBrk="1" latinLnBrk="0" hangingPunct="1">
              <a:lnSpc>
                <a:spcPct val="100000"/>
              </a:lnSpc>
              <a:spcBef>
                <a:spcPts val="500"/>
              </a:spcBef>
              <a:buClr>
                <a:schemeClr val="bg1"/>
              </a:buClr>
              <a:buFont typeface="System Font Regular"/>
              <a:buChar char="-"/>
              <a:tabLst/>
              <a:defRPr sz="1200" kern="1200">
                <a:solidFill>
                  <a:schemeClr val="bg1"/>
                </a:solidFill>
                <a:latin typeface="Arial" panose="020B0604020202020204" pitchFamily="34" charset="0"/>
                <a:ea typeface="+mn-ea"/>
                <a:cs typeface="Arial" panose="020B0604020202020204" pitchFamily="34" charset="0"/>
              </a:defRPr>
            </a:lvl7pPr>
            <a:lvl8pPr marL="1557338" indent="-177800" algn="l" defTabSz="914400" rtl="0" eaLnBrk="1" latinLnBrk="0" hangingPunct="1">
              <a:lnSpc>
                <a:spcPct val="100000"/>
              </a:lnSpc>
              <a:spcBef>
                <a:spcPts val="500"/>
              </a:spcBef>
              <a:buClr>
                <a:schemeClr val="bg1"/>
              </a:buClr>
              <a:buFont typeface="System Font Regular"/>
              <a:buChar char="-"/>
              <a:tabLst/>
              <a:defRPr sz="1200" kern="1200">
                <a:solidFill>
                  <a:schemeClr val="bg1"/>
                </a:solidFill>
                <a:latin typeface="Arial" panose="020B0604020202020204" pitchFamily="34" charset="0"/>
                <a:ea typeface="+mn-ea"/>
                <a:cs typeface="Arial" panose="020B0604020202020204" pitchFamily="34" charset="0"/>
              </a:defRPr>
            </a:lvl8pPr>
            <a:lvl9pPr marL="1692275" indent="-134938" algn="l" defTabSz="914400" rtl="0" eaLnBrk="1" latinLnBrk="0" hangingPunct="1">
              <a:lnSpc>
                <a:spcPct val="100000"/>
              </a:lnSpc>
              <a:spcBef>
                <a:spcPts val="500"/>
              </a:spcBef>
              <a:buClr>
                <a:schemeClr val="bg1"/>
              </a:buClr>
              <a:buFont typeface="System Font Regular"/>
              <a:buChar char="-"/>
              <a:tabLst/>
              <a:defRPr sz="1200" kern="1200">
                <a:solidFill>
                  <a:schemeClr val="bg1"/>
                </a:solidFill>
                <a:latin typeface="Arial" panose="020B0604020202020204" pitchFamily="34" charset="0"/>
                <a:ea typeface="+mn-ea"/>
                <a:cs typeface="Arial" panose="020B0604020202020204" pitchFamily="34" charset="0"/>
              </a:defRPr>
            </a:lvl9pPr>
          </a:lstStyle>
          <a:p>
            <a:pPr marL="0" indent="0">
              <a:spcAft>
                <a:spcPts val="600"/>
              </a:spcAft>
              <a:buSzPct val="80000"/>
              <a:buFont typeface="Wingdings" pitchFamily="2" charset="2"/>
              <a:buNone/>
            </a:pPr>
            <a:r>
              <a:rPr lang="en-US" sz="2400" dirty="0"/>
              <a:t>Policy administration</a:t>
            </a:r>
          </a:p>
          <a:p>
            <a:pPr marL="0" indent="0">
              <a:buFont typeface="Wingdings" pitchFamily="2" charset="2"/>
              <a:buNone/>
            </a:pPr>
            <a:endParaRPr lang="en-US" sz="2400" dirty="0"/>
          </a:p>
        </p:txBody>
      </p:sp>
    </p:spTree>
    <p:extLst>
      <p:ext uri="{BB962C8B-B14F-4D97-AF65-F5344CB8AC3E}">
        <p14:creationId xmlns:p14="http://schemas.microsoft.com/office/powerpoint/2010/main" val="421913326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27"/>
          </p:nvPr>
        </p:nvSpPr>
        <p:spPr/>
        <p:txBody>
          <a:bodyPr/>
          <a:lstStyle/>
          <a:p>
            <a:endParaRPr lang="en-US" dirty="0"/>
          </a:p>
          <a:p>
            <a:endParaRPr lang="en-US" dirty="0"/>
          </a:p>
        </p:txBody>
      </p:sp>
      <p:sp>
        <p:nvSpPr>
          <p:cNvPr id="4" name="Text Placeholder 3">
            <a:extLst>
              <a:ext uri="{FF2B5EF4-FFF2-40B4-BE49-F238E27FC236}">
                <a16:creationId xmlns:a16="http://schemas.microsoft.com/office/drawing/2014/main" id="{B13716B2-06E7-4734-B87F-F635E3A0AE49}"/>
              </a:ext>
            </a:extLst>
          </p:cNvPr>
          <p:cNvSpPr>
            <a:spLocks noGrp="1"/>
          </p:cNvSpPr>
          <p:nvPr>
            <p:ph type="body" sz="quarter" idx="36"/>
          </p:nvPr>
        </p:nvSpPr>
        <p:spPr>
          <a:xfrm>
            <a:off x="371474" y="1066800"/>
            <a:ext cx="5403676" cy="4567983"/>
          </a:xfrm>
        </p:spPr>
        <p:txBody>
          <a:bodyPr>
            <a:normAutofit fontScale="92500" lnSpcReduction="10000"/>
          </a:bodyPr>
          <a:lstStyle/>
          <a:p>
            <a:r>
              <a:rPr lang="en-US" dirty="0"/>
              <a:t>IRC Sec.101(a)(1) </a:t>
            </a:r>
          </a:p>
          <a:p>
            <a:pPr lvl="1"/>
            <a:r>
              <a:rPr lang="en-US" dirty="0"/>
              <a:t>Death proceeds are received income tax free by the beneficiary</a:t>
            </a:r>
          </a:p>
          <a:p>
            <a:r>
              <a:rPr lang="en-US" dirty="0"/>
              <a:t>Rev. Rul. 74-500</a:t>
            </a:r>
          </a:p>
          <a:p>
            <a:pPr lvl="1"/>
            <a:r>
              <a:rPr lang="en-US" dirty="0"/>
              <a:t>The inside build up of cash surrender values is generally not taxed</a:t>
            </a:r>
          </a:p>
          <a:p>
            <a:r>
              <a:rPr lang="en-US" dirty="0"/>
              <a:t>IRC Sec. 72(e)(s)</a:t>
            </a:r>
          </a:p>
          <a:p>
            <a:pPr lvl="1"/>
            <a:r>
              <a:rPr lang="en-US" dirty="0"/>
              <a:t>Policy loans are not includable in income on non modified endowment contract (MEC) policies  </a:t>
            </a:r>
          </a:p>
          <a:p>
            <a:r>
              <a:rPr lang="en-US" dirty="0"/>
              <a:t>IRC Sec. 72(v)</a:t>
            </a:r>
          </a:p>
          <a:p>
            <a:pPr lvl="1"/>
            <a:r>
              <a:rPr lang="en-US" dirty="0"/>
              <a:t>There is no penalty for “early” distributions prior to age 59½</a:t>
            </a:r>
          </a:p>
          <a:p>
            <a:r>
              <a:rPr lang="en-US" dirty="0"/>
              <a:t>IRC Sec. 1035(a)</a:t>
            </a:r>
          </a:p>
          <a:p>
            <a:pPr lvl="1"/>
            <a:r>
              <a:rPr lang="en-US" dirty="0"/>
              <a:t>Life insurance may be exchanged income tax free for an annuity</a:t>
            </a:r>
          </a:p>
        </p:txBody>
      </p:sp>
      <p:sp>
        <p:nvSpPr>
          <p:cNvPr id="2" name="Title 1"/>
          <p:cNvSpPr>
            <a:spLocks noGrp="1"/>
          </p:cNvSpPr>
          <p:nvPr>
            <p:ph type="title"/>
          </p:nvPr>
        </p:nvSpPr>
        <p:spPr>
          <a:prstGeom prst="rect">
            <a:avLst/>
          </a:prstGeom>
        </p:spPr>
        <p:txBody>
          <a:bodyPr/>
          <a:lstStyle/>
          <a:p>
            <a:r>
              <a:rPr lang="en-US" dirty="0"/>
              <a:t>Life insurance taxation</a:t>
            </a:r>
          </a:p>
        </p:txBody>
      </p:sp>
      <p:pic>
        <p:nvPicPr>
          <p:cNvPr id="22" name="Picture Placeholder 21">
            <a:extLst>
              <a:ext uri="{FF2B5EF4-FFF2-40B4-BE49-F238E27FC236}">
                <a16:creationId xmlns:a16="http://schemas.microsoft.com/office/drawing/2014/main" id="{719B0F13-6409-4E2F-81A4-9C7D01ABF324}"/>
              </a:ext>
            </a:extLst>
          </p:cNvPr>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l="16650" r="16650"/>
          <a:stretch>
            <a:fillRect/>
          </a:stretch>
        </p:blipFill>
        <p:spPr/>
      </p:pic>
    </p:spTree>
    <p:extLst>
      <p:ext uri="{BB962C8B-B14F-4D97-AF65-F5344CB8AC3E}">
        <p14:creationId xmlns:p14="http://schemas.microsoft.com/office/powerpoint/2010/main" val="2058522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3409392-F92B-41EF-9C2E-BA04F5F19FE9}"/>
              </a:ext>
            </a:extLst>
          </p:cNvPr>
          <p:cNvSpPr>
            <a:spLocks noGrp="1"/>
          </p:cNvSpPr>
          <p:nvPr>
            <p:ph type="body" sz="quarter" idx="11"/>
          </p:nvPr>
        </p:nvSpPr>
        <p:spPr/>
        <p:txBody>
          <a:bodyPr/>
          <a:lstStyle/>
          <a:p>
            <a:r>
              <a:rPr lang="en-US" dirty="0"/>
              <a:t>–Ed Slott, CPA (The man who the Wall Street Journal calls “The Best Source for IRA Advice”)</a:t>
            </a:r>
          </a:p>
        </p:txBody>
      </p:sp>
      <p:sp>
        <p:nvSpPr>
          <p:cNvPr id="2" name="Title 1">
            <a:extLst>
              <a:ext uri="{FF2B5EF4-FFF2-40B4-BE49-F238E27FC236}">
                <a16:creationId xmlns:a16="http://schemas.microsoft.com/office/drawing/2014/main" id="{87EF0E49-6B15-423B-8B3B-5975AA85C208}"/>
              </a:ext>
            </a:extLst>
          </p:cNvPr>
          <p:cNvSpPr>
            <a:spLocks noGrp="1"/>
          </p:cNvSpPr>
          <p:nvPr>
            <p:ph type="title"/>
          </p:nvPr>
        </p:nvSpPr>
        <p:spPr>
          <a:xfrm>
            <a:off x="371475" y="368301"/>
            <a:ext cx="10829925" cy="3060699"/>
          </a:xfrm>
        </p:spPr>
        <p:txBody>
          <a:bodyPr/>
          <a:lstStyle/>
          <a:p>
            <a:pPr>
              <a:lnSpc>
                <a:spcPct val="100000"/>
              </a:lnSpc>
            </a:pPr>
            <a:r>
              <a:rPr lang="en-US" sz="4800" b="1" dirty="0"/>
              <a:t>“The tax exemption for life insurance is the single biggest benefit in the tax code. Make it a part of your retirement savings plan.”</a:t>
            </a:r>
            <a:br>
              <a:rPr lang="en-US" sz="4800" b="1" dirty="0"/>
            </a:br>
            <a:endParaRPr lang="en-US" sz="4800" dirty="0"/>
          </a:p>
        </p:txBody>
      </p:sp>
      <p:sp>
        <p:nvSpPr>
          <p:cNvPr id="3" name="Content Placeholder 2">
            <a:extLst>
              <a:ext uri="{FF2B5EF4-FFF2-40B4-BE49-F238E27FC236}">
                <a16:creationId xmlns:a16="http://schemas.microsoft.com/office/drawing/2014/main" id="{0C7A44C5-1801-41F9-813C-5703E3F013EF}"/>
              </a:ext>
            </a:extLst>
          </p:cNvPr>
          <p:cNvSpPr>
            <a:spLocks noGrp="1"/>
          </p:cNvSpPr>
          <p:nvPr>
            <p:ph type="body" sz="quarter" idx="10"/>
          </p:nvPr>
        </p:nvSpPr>
        <p:spPr/>
        <p:txBody>
          <a:bodyPr/>
          <a:lstStyle/>
          <a:p>
            <a:pPr>
              <a:lnSpc>
                <a:spcPct val="150000"/>
              </a:lnSpc>
            </a:pPr>
            <a:r>
              <a:rPr lang="en-US" dirty="0"/>
              <a:t>– Ed Slott, CPA</a:t>
            </a:r>
            <a:endParaRPr lang="en-US" i="1" dirty="0"/>
          </a:p>
        </p:txBody>
      </p:sp>
    </p:spTree>
    <p:extLst>
      <p:ext uri="{BB962C8B-B14F-4D97-AF65-F5344CB8AC3E}">
        <p14:creationId xmlns:p14="http://schemas.microsoft.com/office/powerpoint/2010/main" val="1448423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1"/>
          </p:nvPr>
        </p:nvSpPr>
        <p:spPr/>
        <p:txBody>
          <a:bodyPr/>
          <a:lstStyle/>
          <a:p>
            <a:endParaRPr lang="en-US" dirty="0"/>
          </a:p>
        </p:txBody>
      </p:sp>
      <p:sp>
        <p:nvSpPr>
          <p:cNvPr id="4" name="Text Placeholder 3">
            <a:extLst>
              <a:ext uri="{FF2B5EF4-FFF2-40B4-BE49-F238E27FC236}">
                <a16:creationId xmlns:a16="http://schemas.microsoft.com/office/drawing/2014/main" id="{177E4550-705C-4DEA-A466-52E079BB0474}"/>
              </a:ext>
            </a:extLst>
          </p:cNvPr>
          <p:cNvSpPr>
            <a:spLocks noGrp="1"/>
          </p:cNvSpPr>
          <p:nvPr>
            <p:ph type="body" sz="quarter" idx="36"/>
          </p:nvPr>
        </p:nvSpPr>
        <p:spPr/>
        <p:txBody>
          <a:bodyPr/>
          <a:lstStyle/>
          <a:p>
            <a:r>
              <a:rPr lang="en-US" dirty="0"/>
              <a:t>Death benefits make plan “self completing” if death occurs during savings years</a:t>
            </a:r>
          </a:p>
          <a:p>
            <a:r>
              <a:rPr lang="en-US" dirty="0"/>
              <a:t>No contribution limits</a:t>
            </a:r>
          </a:p>
          <a:p>
            <a:r>
              <a:rPr lang="en-US" dirty="0"/>
              <a:t>Access prior to 59½ with no excise tax penalty</a:t>
            </a:r>
          </a:p>
          <a:p>
            <a:r>
              <a:rPr lang="en-US" dirty="0"/>
              <a:t>Contribution amount and timing can vary as client cash flow varies</a:t>
            </a:r>
          </a:p>
          <a:p>
            <a:r>
              <a:rPr lang="en-US" dirty="0"/>
              <a:t>No required minimum distributions (RMDs)</a:t>
            </a:r>
          </a:p>
          <a:p>
            <a:r>
              <a:rPr lang="en-US" dirty="0"/>
              <a:t>Can stop distributions, restart, vary timing, etc.</a:t>
            </a:r>
          </a:p>
        </p:txBody>
      </p:sp>
      <p:sp>
        <p:nvSpPr>
          <p:cNvPr id="2" name="Title 1"/>
          <p:cNvSpPr>
            <a:spLocks noGrp="1"/>
          </p:cNvSpPr>
          <p:nvPr>
            <p:ph type="title"/>
          </p:nvPr>
        </p:nvSpPr>
        <p:spPr/>
        <p:txBody>
          <a:bodyPr/>
          <a:lstStyle/>
          <a:p>
            <a:r>
              <a:rPr lang="en-US" sz="2800" dirty="0"/>
              <a:t>Additional benefits of cash value life insurance:</a:t>
            </a:r>
            <a:endParaRPr lang="en-US" sz="2400" dirty="0"/>
          </a:p>
        </p:txBody>
      </p:sp>
      <p:sp>
        <p:nvSpPr>
          <p:cNvPr id="6" name="TextBox 5">
            <a:extLst>
              <a:ext uri="{FF2B5EF4-FFF2-40B4-BE49-F238E27FC236}">
                <a16:creationId xmlns:a16="http://schemas.microsoft.com/office/drawing/2014/main" id="{60371F03-099E-46D2-AC50-6288FCEAD56A}"/>
              </a:ext>
            </a:extLst>
          </p:cNvPr>
          <p:cNvSpPr txBox="1"/>
          <p:nvPr/>
        </p:nvSpPr>
        <p:spPr>
          <a:xfrm>
            <a:off x="12573000" y="228600"/>
            <a:ext cx="1752600" cy="923330"/>
          </a:xfrm>
          <a:prstGeom prst="rect">
            <a:avLst/>
          </a:prstGeom>
          <a:noFill/>
        </p:spPr>
        <p:txBody>
          <a:bodyPr wrap="square" rtlCol="0">
            <a:spAutoFit/>
          </a:bodyPr>
          <a:lstStyle/>
          <a:p>
            <a:r>
              <a:rPr lang="en-US" dirty="0">
                <a:solidFill>
                  <a:srgbClr val="FF0000"/>
                </a:solidFill>
                <a:highlight>
                  <a:srgbClr val="FFFF00"/>
                </a:highlight>
                <a:latin typeface="Arial" panose="020B0604020202020204" pitchFamily="34" charset="0"/>
                <a:cs typeface="Arial" panose="020B0604020202020204" pitchFamily="34" charset="0"/>
              </a:rPr>
              <a:t>Check slides 4 and 6 to avoid duplication</a:t>
            </a:r>
          </a:p>
        </p:txBody>
      </p:sp>
    </p:spTree>
    <p:extLst>
      <p:ext uri="{BB962C8B-B14F-4D97-AF65-F5344CB8AC3E}">
        <p14:creationId xmlns:p14="http://schemas.microsoft.com/office/powerpoint/2010/main" val="3635160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5EF977-A931-415B-B3B7-5BD0EBBAD709}"/>
              </a:ext>
            </a:extLst>
          </p:cNvPr>
          <p:cNvSpPr>
            <a:spLocks noGrp="1"/>
          </p:cNvSpPr>
          <p:nvPr>
            <p:ph type="body" sz="quarter" idx="11"/>
          </p:nvPr>
        </p:nvSpPr>
        <p:spPr/>
        <p:txBody>
          <a:bodyPr>
            <a:normAutofit/>
          </a:bodyPr>
          <a:lstStyle/>
          <a:p>
            <a:pPr marL="0" indent="0">
              <a:buNone/>
            </a:pPr>
            <a:endParaRPr lang="en-US" dirty="0"/>
          </a:p>
        </p:txBody>
      </p:sp>
      <p:sp>
        <p:nvSpPr>
          <p:cNvPr id="4" name="Text Placeholder 3">
            <a:extLst>
              <a:ext uri="{FF2B5EF4-FFF2-40B4-BE49-F238E27FC236}">
                <a16:creationId xmlns:a16="http://schemas.microsoft.com/office/drawing/2014/main" id="{1A59957B-5845-41C6-A12C-9926EBDC561A}"/>
              </a:ext>
            </a:extLst>
          </p:cNvPr>
          <p:cNvSpPr>
            <a:spLocks noGrp="1"/>
          </p:cNvSpPr>
          <p:nvPr>
            <p:ph type="body" sz="quarter" idx="41"/>
          </p:nvPr>
        </p:nvSpPr>
        <p:spPr/>
        <p:txBody>
          <a:bodyPr/>
          <a:lstStyle/>
          <a:p>
            <a:r>
              <a:rPr lang="en-US" dirty="0"/>
              <a:t>1</a:t>
            </a:r>
          </a:p>
        </p:txBody>
      </p:sp>
      <p:sp>
        <p:nvSpPr>
          <p:cNvPr id="5" name="Text Placeholder 4">
            <a:extLst>
              <a:ext uri="{FF2B5EF4-FFF2-40B4-BE49-F238E27FC236}">
                <a16:creationId xmlns:a16="http://schemas.microsoft.com/office/drawing/2014/main" id="{6D228DB3-A2A2-43DA-9DB5-A74C81F3C334}"/>
              </a:ext>
            </a:extLst>
          </p:cNvPr>
          <p:cNvSpPr>
            <a:spLocks noGrp="1"/>
          </p:cNvSpPr>
          <p:nvPr>
            <p:ph type="body" sz="quarter" idx="42"/>
          </p:nvPr>
        </p:nvSpPr>
        <p:spPr/>
        <p:txBody>
          <a:bodyPr/>
          <a:lstStyle/>
          <a:p>
            <a:r>
              <a:rPr lang="en-US" dirty="0"/>
              <a:t>2</a:t>
            </a:r>
          </a:p>
        </p:txBody>
      </p:sp>
      <p:sp>
        <p:nvSpPr>
          <p:cNvPr id="6" name="Text Placeholder 5">
            <a:extLst>
              <a:ext uri="{FF2B5EF4-FFF2-40B4-BE49-F238E27FC236}">
                <a16:creationId xmlns:a16="http://schemas.microsoft.com/office/drawing/2014/main" id="{61901F39-7CB1-4E4E-B2E2-11F8D4D2CA1E}"/>
              </a:ext>
            </a:extLst>
          </p:cNvPr>
          <p:cNvSpPr>
            <a:spLocks noGrp="1"/>
          </p:cNvSpPr>
          <p:nvPr>
            <p:ph type="body" sz="quarter" idx="43"/>
          </p:nvPr>
        </p:nvSpPr>
        <p:spPr/>
        <p:txBody>
          <a:bodyPr/>
          <a:lstStyle/>
          <a:p>
            <a:r>
              <a:rPr lang="en-US" dirty="0"/>
              <a:t>3</a:t>
            </a:r>
          </a:p>
        </p:txBody>
      </p:sp>
      <p:sp>
        <p:nvSpPr>
          <p:cNvPr id="7" name="Text Placeholder 6">
            <a:extLst>
              <a:ext uri="{FF2B5EF4-FFF2-40B4-BE49-F238E27FC236}">
                <a16:creationId xmlns:a16="http://schemas.microsoft.com/office/drawing/2014/main" id="{15EB09EE-7A3F-4B2C-9121-C31D197BB5A3}"/>
              </a:ext>
            </a:extLst>
          </p:cNvPr>
          <p:cNvSpPr>
            <a:spLocks noGrp="1"/>
          </p:cNvSpPr>
          <p:nvPr>
            <p:ph type="body" sz="quarter" idx="44"/>
          </p:nvPr>
        </p:nvSpPr>
        <p:spPr/>
        <p:txBody>
          <a:bodyPr>
            <a:normAutofit/>
          </a:bodyPr>
          <a:lstStyle/>
          <a:p>
            <a:pPr>
              <a:spcAft>
                <a:spcPts val="600"/>
              </a:spcAft>
            </a:pPr>
            <a:r>
              <a:rPr lang="en-US" sz="1800" dirty="0"/>
              <a:t>Business owner age 45 owns company, no 401K plan, high earner, looking for ways to save for retirement</a:t>
            </a:r>
          </a:p>
          <a:p>
            <a:pPr>
              <a:spcAft>
                <a:spcPts val="600"/>
              </a:spcAft>
            </a:pPr>
            <a:r>
              <a:rPr lang="en-US" sz="1800" dirty="0"/>
              <a:t>$200k/year into an indexed universal Life (IUL) and a variable universal life (VUL)</a:t>
            </a:r>
          </a:p>
        </p:txBody>
      </p:sp>
      <p:sp>
        <p:nvSpPr>
          <p:cNvPr id="8" name="Text Placeholder 7">
            <a:extLst>
              <a:ext uri="{FF2B5EF4-FFF2-40B4-BE49-F238E27FC236}">
                <a16:creationId xmlns:a16="http://schemas.microsoft.com/office/drawing/2014/main" id="{2661456C-568A-41FD-A0F2-7F71E7782BB7}"/>
              </a:ext>
            </a:extLst>
          </p:cNvPr>
          <p:cNvSpPr>
            <a:spLocks noGrp="1"/>
          </p:cNvSpPr>
          <p:nvPr>
            <p:ph type="body" sz="quarter" idx="45"/>
          </p:nvPr>
        </p:nvSpPr>
        <p:spPr/>
        <p:txBody>
          <a:bodyPr>
            <a:normAutofit/>
          </a:bodyPr>
          <a:lstStyle/>
          <a:p>
            <a:pPr>
              <a:spcAft>
                <a:spcPts val="600"/>
              </a:spcAft>
            </a:pPr>
            <a:r>
              <a:rPr lang="en-US" sz="1800" dirty="0"/>
              <a:t>Parent uses annual exclusion to gift money to successful 30 year old child in high income tax bracket</a:t>
            </a:r>
          </a:p>
          <a:p>
            <a:pPr>
              <a:spcAft>
                <a:spcPts val="600"/>
              </a:spcAft>
            </a:pPr>
            <a:r>
              <a:rPr lang="en-US" sz="1800" dirty="0"/>
              <a:t>$15,000/year into an IUL for Roth alternative</a:t>
            </a:r>
          </a:p>
        </p:txBody>
      </p:sp>
      <p:sp>
        <p:nvSpPr>
          <p:cNvPr id="9" name="Text Placeholder 8">
            <a:extLst>
              <a:ext uri="{FF2B5EF4-FFF2-40B4-BE49-F238E27FC236}">
                <a16:creationId xmlns:a16="http://schemas.microsoft.com/office/drawing/2014/main" id="{E292AF67-E78F-4FC7-9081-6AA94C39E25F}"/>
              </a:ext>
            </a:extLst>
          </p:cNvPr>
          <p:cNvSpPr>
            <a:spLocks noGrp="1"/>
          </p:cNvSpPr>
          <p:nvPr>
            <p:ph type="body" sz="quarter" idx="46"/>
          </p:nvPr>
        </p:nvSpPr>
        <p:spPr>
          <a:xfrm>
            <a:off x="8217289" y="2616954"/>
            <a:ext cx="3089770" cy="3174246"/>
          </a:xfrm>
        </p:spPr>
        <p:txBody>
          <a:bodyPr>
            <a:noAutofit/>
          </a:bodyPr>
          <a:lstStyle/>
          <a:p>
            <a:pPr>
              <a:spcAft>
                <a:spcPts val="600"/>
              </a:spcAft>
            </a:pPr>
            <a:r>
              <a:rPr lang="en-US" sz="1800" dirty="0"/>
              <a:t>Employer bonuses additional income to key employee age 40 to reward and retain</a:t>
            </a:r>
          </a:p>
          <a:p>
            <a:pPr>
              <a:spcAft>
                <a:spcPts val="600"/>
              </a:spcAft>
            </a:pPr>
            <a:r>
              <a:rPr lang="en-US" sz="1800" dirty="0"/>
              <a:t>$50,000/year into an IUL for supplemental retirement savings</a:t>
            </a:r>
          </a:p>
          <a:p>
            <a:pPr>
              <a:spcAft>
                <a:spcPts val="600"/>
              </a:spcAft>
            </a:pPr>
            <a:r>
              <a:rPr lang="en-US" sz="1800" dirty="0"/>
              <a:t>Tax-free income if he stays 10 years and employee names his own beneficiary</a:t>
            </a:r>
          </a:p>
        </p:txBody>
      </p:sp>
      <p:sp>
        <p:nvSpPr>
          <p:cNvPr id="2" name="Title 1">
            <a:extLst>
              <a:ext uri="{FF2B5EF4-FFF2-40B4-BE49-F238E27FC236}">
                <a16:creationId xmlns:a16="http://schemas.microsoft.com/office/drawing/2014/main" id="{72DFE1CA-9663-49C5-911E-F1856D694092}"/>
              </a:ext>
            </a:extLst>
          </p:cNvPr>
          <p:cNvSpPr>
            <a:spLocks noGrp="1"/>
          </p:cNvSpPr>
          <p:nvPr>
            <p:ph type="title"/>
          </p:nvPr>
        </p:nvSpPr>
        <p:spPr/>
        <p:txBody>
          <a:bodyPr/>
          <a:lstStyle/>
          <a:p>
            <a:r>
              <a:rPr lang="en-US" dirty="0"/>
              <a:t>LIRP success stories</a:t>
            </a:r>
          </a:p>
        </p:txBody>
      </p:sp>
    </p:spTree>
    <p:extLst>
      <p:ext uri="{BB962C8B-B14F-4D97-AF65-F5344CB8AC3E}">
        <p14:creationId xmlns:p14="http://schemas.microsoft.com/office/powerpoint/2010/main" val="2910193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1"/>
          </p:nvPr>
        </p:nvSpPr>
        <p:spPr/>
        <p:txBody>
          <a:bodyPr/>
          <a:lstStyle/>
          <a:p>
            <a:endParaRPr lang="en-US" dirty="0"/>
          </a:p>
        </p:txBody>
      </p:sp>
      <p:sp>
        <p:nvSpPr>
          <p:cNvPr id="5" name="Text Placeholder 4">
            <a:extLst>
              <a:ext uri="{FF2B5EF4-FFF2-40B4-BE49-F238E27FC236}">
                <a16:creationId xmlns:a16="http://schemas.microsoft.com/office/drawing/2014/main" id="{A15A8D9B-F06C-40C9-AA7C-BB2E00DE25A8}"/>
              </a:ext>
            </a:extLst>
          </p:cNvPr>
          <p:cNvSpPr>
            <a:spLocks noGrp="1"/>
          </p:cNvSpPr>
          <p:nvPr>
            <p:ph type="body" sz="quarter" idx="36"/>
          </p:nvPr>
        </p:nvSpPr>
        <p:spPr>
          <a:xfrm>
            <a:off x="371473" y="1524000"/>
            <a:ext cx="5403675" cy="4114799"/>
          </a:xfrm>
        </p:spPr>
        <p:txBody>
          <a:bodyPr>
            <a:normAutofit lnSpcReduction="10000"/>
          </a:bodyPr>
          <a:lstStyle/>
          <a:p>
            <a:pPr>
              <a:spcAft>
                <a:spcPts val="600"/>
              </a:spcAft>
            </a:pPr>
            <a:r>
              <a:rPr lang="en-US" sz="2400" dirty="0"/>
              <a:t>55 or younger with 10+ years until retirement</a:t>
            </a:r>
          </a:p>
          <a:p>
            <a:r>
              <a:rPr lang="en-US" sz="2400" dirty="0"/>
              <a:t>High income</a:t>
            </a:r>
          </a:p>
          <a:p>
            <a:pPr lvl="1">
              <a:spcAft>
                <a:spcPts val="600"/>
              </a:spcAft>
            </a:pPr>
            <a:r>
              <a:rPr lang="en-US" sz="2200" dirty="0"/>
              <a:t>Above Roth contribution limit</a:t>
            </a:r>
          </a:p>
          <a:p>
            <a:pPr>
              <a:spcAft>
                <a:spcPts val="600"/>
              </a:spcAft>
            </a:pPr>
            <a:r>
              <a:rPr lang="en-US" sz="2400" dirty="0"/>
              <a:t>Taking full advantage of all available tax-qualified savings options</a:t>
            </a:r>
          </a:p>
          <a:p>
            <a:pPr>
              <a:spcAft>
                <a:spcPts val="600"/>
              </a:spcAft>
            </a:pPr>
            <a:r>
              <a:rPr lang="en-US" sz="2400" dirty="0"/>
              <a:t>Lacks tax diversity among current holdings</a:t>
            </a:r>
          </a:p>
          <a:p>
            <a:r>
              <a:rPr lang="en-US" sz="2400" dirty="0"/>
              <a:t>Needs life insurance death benefit</a:t>
            </a:r>
          </a:p>
        </p:txBody>
      </p:sp>
      <p:sp>
        <p:nvSpPr>
          <p:cNvPr id="2" name="Title 1"/>
          <p:cNvSpPr>
            <a:spLocks noGrp="1"/>
          </p:cNvSpPr>
          <p:nvPr>
            <p:ph type="title"/>
          </p:nvPr>
        </p:nvSpPr>
        <p:spPr/>
        <p:txBody>
          <a:bodyPr/>
          <a:lstStyle/>
          <a:p>
            <a:r>
              <a:rPr lang="en-US" sz="2800" dirty="0"/>
              <a:t>Clients who might find this attractive:</a:t>
            </a:r>
          </a:p>
        </p:txBody>
      </p:sp>
      <p:pic>
        <p:nvPicPr>
          <p:cNvPr id="37" name="Picture Placeholder 36">
            <a:extLst>
              <a:ext uri="{FF2B5EF4-FFF2-40B4-BE49-F238E27FC236}">
                <a16:creationId xmlns:a16="http://schemas.microsoft.com/office/drawing/2014/main" id="{053B5600-19B9-487B-AB59-9C50714354E4}"/>
              </a:ext>
            </a:extLst>
          </p:cNvPr>
          <p:cNvPicPr>
            <a:picLocks noGrp="1" noChangeAspect="1"/>
          </p:cNvPicPr>
          <p:nvPr>
            <p:ph type="pic" sz="quarter" idx="24"/>
          </p:nvPr>
        </p:nvPicPr>
        <p:blipFill>
          <a:blip r:embed="rId3" cstate="screen">
            <a:extLst>
              <a:ext uri="{28A0092B-C50C-407E-A947-70E740481C1C}">
                <a14:useLocalDpi xmlns:a14="http://schemas.microsoft.com/office/drawing/2010/main"/>
              </a:ext>
            </a:extLst>
          </a:blip>
          <a:srcRect l="20370" r="20370"/>
          <a:stretch>
            <a:fillRect/>
          </a:stretch>
        </p:blipFill>
        <p:spPr/>
      </p:pic>
    </p:spTree>
    <p:extLst>
      <p:ext uri="{BB962C8B-B14F-4D97-AF65-F5344CB8AC3E}">
        <p14:creationId xmlns:p14="http://schemas.microsoft.com/office/powerpoint/2010/main" val="279204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2AA08CF-3F9A-466B-A831-D0BF4C36DF81}"/>
              </a:ext>
            </a:extLst>
          </p:cNvPr>
          <p:cNvSpPr>
            <a:spLocks noGrp="1"/>
          </p:cNvSpPr>
          <p:nvPr>
            <p:ph type="body" sz="quarter" idx="11"/>
          </p:nvPr>
        </p:nvSpPr>
        <p:spPr/>
        <p:txBody>
          <a:bodyPr/>
          <a:lstStyle/>
          <a:p>
            <a:endParaRPr lang="en-US" dirty="0"/>
          </a:p>
        </p:txBody>
      </p:sp>
      <p:sp>
        <p:nvSpPr>
          <p:cNvPr id="24" name="Text Placeholder 23">
            <a:extLst>
              <a:ext uri="{FF2B5EF4-FFF2-40B4-BE49-F238E27FC236}">
                <a16:creationId xmlns:a16="http://schemas.microsoft.com/office/drawing/2014/main" id="{AA87267C-7EB7-4196-AB01-44DF77C4D042}"/>
              </a:ext>
            </a:extLst>
          </p:cNvPr>
          <p:cNvSpPr>
            <a:spLocks noGrp="1"/>
          </p:cNvSpPr>
          <p:nvPr>
            <p:ph type="body" sz="quarter" idx="36"/>
          </p:nvPr>
        </p:nvSpPr>
        <p:spPr>
          <a:xfrm>
            <a:off x="371474" y="2616954"/>
            <a:ext cx="2447926" cy="3019347"/>
          </a:xfrm>
        </p:spPr>
        <p:txBody>
          <a:bodyPr/>
          <a:lstStyle/>
          <a:p>
            <a:pPr marL="0" indent="0">
              <a:buNone/>
            </a:pPr>
            <a:r>
              <a:rPr lang="en-US" dirty="0"/>
              <a:t>Are you looking for additional ways to save for retirement in a tax-advantaged manner?</a:t>
            </a:r>
          </a:p>
        </p:txBody>
      </p:sp>
      <p:sp>
        <p:nvSpPr>
          <p:cNvPr id="2" name="Title 1">
            <a:extLst>
              <a:ext uri="{FF2B5EF4-FFF2-40B4-BE49-F238E27FC236}">
                <a16:creationId xmlns:a16="http://schemas.microsoft.com/office/drawing/2014/main" id="{07B02590-F29E-433A-BDAA-E526F492BD1E}"/>
              </a:ext>
            </a:extLst>
          </p:cNvPr>
          <p:cNvSpPr>
            <a:spLocks noGrp="1"/>
          </p:cNvSpPr>
          <p:nvPr>
            <p:ph type="title"/>
          </p:nvPr>
        </p:nvSpPr>
        <p:spPr/>
        <p:txBody>
          <a:bodyPr/>
          <a:lstStyle/>
          <a:p>
            <a:r>
              <a:rPr lang="en-US" dirty="0"/>
              <a:t>Questions to position a LIRP with your clients</a:t>
            </a:r>
          </a:p>
        </p:txBody>
      </p:sp>
      <p:sp>
        <p:nvSpPr>
          <p:cNvPr id="27" name="Text Placeholder 23">
            <a:extLst>
              <a:ext uri="{FF2B5EF4-FFF2-40B4-BE49-F238E27FC236}">
                <a16:creationId xmlns:a16="http://schemas.microsoft.com/office/drawing/2014/main" id="{F6BA47C9-AF61-406A-BF97-F2A8A11A12D4}"/>
              </a:ext>
            </a:extLst>
          </p:cNvPr>
          <p:cNvSpPr txBox="1">
            <a:spLocks/>
          </p:cNvSpPr>
          <p:nvPr/>
        </p:nvSpPr>
        <p:spPr>
          <a:xfrm>
            <a:off x="3406009" y="2616954"/>
            <a:ext cx="2287445" cy="2131101"/>
          </a:xfrm>
          <a:prstGeom prst="rect">
            <a:avLst/>
          </a:prstGeom>
        </p:spPr>
        <p:txBody>
          <a:bodyPr vert="horz" lIns="0" tIns="0" rIns="0" bIns="0" rtlCol="0">
            <a:normAutofit/>
          </a:bodyPr>
          <a:lstStyle>
            <a:lvl1pPr marL="228600" indent="-228600" algn="l" defTabSz="914400" rtl="0" eaLnBrk="1" latinLnBrk="0" hangingPunct="1">
              <a:lnSpc>
                <a:spcPct val="100000"/>
              </a:lnSpc>
              <a:spcBef>
                <a:spcPts val="1000"/>
              </a:spcBef>
              <a:buClr>
                <a:schemeClr val="accent1"/>
              </a:buClr>
              <a:buFont typeface="Wingdings" pitchFamily="2" charset="2"/>
              <a:buChar char="§"/>
              <a:defRPr sz="2000" b="0" i="0" kern="1200">
                <a:solidFill>
                  <a:schemeClr val="accent6"/>
                </a:solidFill>
                <a:latin typeface="Arial" panose="020B0604020202020204" pitchFamily="34" charset="0"/>
                <a:ea typeface="+mn-ea"/>
                <a:cs typeface="Arial" panose="020B0604020202020204" pitchFamily="34" charset="0"/>
              </a:defRPr>
            </a:lvl1pPr>
            <a:lvl2pPr marL="492125" indent="-174625" algn="l" defTabSz="914400" rtl="0" eaLnBrk="1" latinLnBrk="0" hangingPunct="1">
              <a:lnSpc>
                <a:spcPct val="100000"/>
              </a:lnSpc>
              <a:spcBef>
                <a:spcPts val="500"/>
              </a:spcBef>
              <a:buClr>
                <a:schemeClr val="accent6"/>
              </a:buClr>
              <a:buFont typeface="System Font Regular"/>
              <a:buChar char="-"/>
              <a:tabLst>
                <a:tab pos="222250" algn="l"/>
              </a:tabLst>
              <a:defRPr sz="1800" b="0" i="0" kern="1200">
                <a:solidFill>
                  <a:schemeClr val="accent6"/>
                </a:solidFill>
                <a:latin typeface="Arial" panose="020B0604020202020204" pitchFamily="34" charset="0"/>
                <a:ea typeface="+mn-ea"/>
                <a:cs typeface="Arial" panose="020B0604020202020204" pitchFamily="34" charset="0"/>
              </a:defRPr>
            </a:lvl2pPr>
            <a:lvl3pPr marL="668338" indent="-127000" algn="l" defTabSz="914400" rtl="0" eaLnBrk="1" latinLnBrk="0" hangingPunct="1">
              <a:lnSpc>
                <a:spcPct val="100000"/>
              </a:lnSpc>
              <a:spcBef>
                <a:spcPts val="500"/>
              </a:spcBef>
              <a:buClr>
                <a:schemeClr val="accent6"/>
              </a:buClr>
              <a:buFont typeface="System Font Regular"/>
              <a:buChar char="-"/>
              <a:tabLst/>
              <a:defRPr sz="1600" b="0" i="0" kern="1200">
                <a:solidFill>
                  <a:schemeClr val="accent6"/>
                </a:solidFill>
                <a:latin typeface="Arial" panose="020B0604020202020204" pitchFamily="34" charset="0"/>
                <a:ea typeface="+mn-ea"/>
                <a:cs typeface="Arial" panose="020B0604020202020204" pitchFamily="34" charset="0"/>
              </a:defRPr>
            </a:lvl3pPr>
            <a:lvl4pPr marL="896938" indent="-177800" algn="l" defTabSz="914400" rtl="0" eaLnBrk="1" latinLnBrk="0" hangingPunct="1">
              <a:lnSpc>
                <a:spcPct val="100000"/>
              </a:lnSpc>
              <a:spcBef>
                <a:spcPts val="500"/>
              </a:spcBef>
              <a:buClr>
                <a:schemeClr val="accent6"/>
              </a:buClr>
              <a:buFont typeface="System Font Regular"/>
              <a:buChar char="-"/>
              <a:tabLst/>
              <a:defRPr sz="1400" b="0" i="0" kern="1200">
                <a:solidFill>
                  <a:schemeClr val="accent6"/>
                </a:solidFill>
                <a:latin typeface="Arial" panose="020B0604020202020204" pitchFamily="34" charset="0"/>
                <a:ea typeface="+mn-ea"/>
                <a:cs typeface="Arial" panose="020B0604020202020204" pitchFamily="34" charset="0"/>
              </a:defRPr>
            </a:lvl4pPr>
            <a:lvl5pPr marL="896938" indent="169863" algn="l" defTabSz="914400" rtl="0" eaLnBrk="1" latinLnBrk="0" hangingPunct="1">
              <a:lnSpc>
                <a:spcPct val="100000"/>
              </a:lnSpc>
              <a:spcBef>
                <a:spcPts val="500"/>
              </a:spcBef>
              <a:buClr>
                <a:schemeClr val="accent6"/>
              </a:buClr>
              <a:buFont typeface="System Font Regular"/>
              <a:buChar char="-"/>
              <a:tabLst/>
              <a:defRPr lang="en-GB" sz="1200" b="0" i="0" kern="1200">
                <a:solidFill>
                  <a:schemeClr val="accent6"/>
                </a:solidFill>
                <a:latin typeface="Arial" panose="020B0604020202020204" pitchFamily="34" charset="0"/>
                <a:ea typeface="+mn-ea"/>
                <a:cs typeface="Arial" panose="020B0604020202020204" pitchFamily="34" charset="0"/>
              </a:defRPr>
            </a:lvl5pPr>
            <a:lvl6pPr marL="1252538" marR="0" indent="-228600" algn="l" defTabSz="914400" rtl="0" eaLnBrk="1" fontAlgn="auto" latinLnBrk="0" hangingPunct="1">
              <a:lnSpc>
                <a:spcPct val="100000"/>
              </a:lnSpc>
              <a:spcBef>
                <a:spcPts val="500"/>
              </a:spcBef>
              <a:spcAft>
                <a:spcPts val="0"/>
              </a:spcAft>
              <a:buClr>
                <a:schemeClr val="accent6"/>
              </a:buClr>
              <a:buSzTx/>
              <a:buFont typeface="System Font Regular"/>
              <a:buChar char="-"/>
              <a:tabLst/>
              <a:defRPr lang="en-GB" sz="1200" b="0" i="0" kern="1200">
                <a:solidFill>
                  <a:schemeClr val="accent6"/>
                </a:solidFill>
                <a:latin typeface="Arial" panose="020B0604020202020204" pitchFamily="34" charset="0"/>
                <a:ea typeface="+mn-ea"/>
                <a:cs typeface="Arial" panose="020B0604020202020204" pitchFamily="34" charset="0"/>
              </a:defRPr>
            </a:lvl6pPr>
            <a:lvl7pPr marL="1379538" indent="-177800"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7pPr>
            <a:lvl8pPr marL="1557338" indent="-177800"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8pPr>
            <a:lvl9pPr marL="1692275" indent="-134938"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9pPr>
          </a:lstStyle>
          <a:p>
            <a:pPr marL="0" indent="0">
              <a:buNone/>
            </a:pPr>
            <a:r>
              <a:rPr lang="en-US" dirty="0"/>
              <a:t>Are you systematically saving in a brokerage account?</a:t>
            </a:r>
          </a:p>
        </p:txBody>
      </p:sp>
      <p:sp>
        <p:nvSpPr>
          <p:cNvPr id="28" name="Text Placeholder 23">
            <a:extLst>
              <a:ext uri="{FF2B5EF4-FFF2-40B4-BE49-F238E27FC236}">
                <a16:creationId xmlns:a16="http://schemas.microsoft.com/office/drawing/2014/main" id="{C374B525-2658-426C-9836-68A43B557A9D}"/>
              </a:ext>
            </a:extLst>
          </p:cNvPr>
          <p:cNvSpPr txBox="1">
            <a:spLocks/>
          </p:cNvSpPr>
          <p:nvPr/>
        </p:nvSpPr>
        <p:spPr>
          <a:xfrm>
            <a:off x="6451288" y="2616953"/>
            <a:ext cx="2287445" cy="2131101"/>
          </a:xfrm>
          <a:prstGeom prst="rect">
            <a:avLst/>
          </a:prstGeom>
        </p:spPr>
        <p:txBody>
          <a:bodyPr vert="horz" lIns="0" tIns="0" rIns="0" bIns="0" rtlCol="0">
            <a:normAutofit/>
          </a:bodyPr>
          <a:lstStyle>
            <a:lvl1pPr marL="228600" indent="-228600" algn="l" defTabSz="914400" rtl="0" eaLnBrk="1" latinLnBrk="0" hangingPunct="1">
              <a:lnSpc>
                <a:spcPct val="100000"/>
              </a:lnSpc>
              <a:spcBef>
                <a:spcPts val="1000"/>
              </a:spcBef>
              <a:buClr>
                <a:schemeClr val="accent1"/>
              </a:buClr>
              <a:buFont typeface="Wingdings" pitchFamily="2" charset="2"/>
              <a:buChar char="§"/>
              <a:defRPr sz="2000" b="0" i="0" kern="1200">
                <a:solidFill>
                  <a:schemeClr val="accent6"/>
                </a:solidFill>
                <a:latin typeface="Arial" panose="020B0604020202020204" pitchFamily="34" charset="0"/>
                <a:ea typeface="+mn-ea"/>
                <a:cs typeface="Arial" panose="020B0604020202020204" pitchFamily="34" charset="0"/>
              </a:defRPr>
            </a:lvl1pPr>
            <a:lvl2pPr marL="492125" indent="-174625" algn="l" defTabSz="914400" rtl="0" eaLnBrk="1" latinLnBrk="0" hangingPunct="1">
              <a:lnSpc>
                <a:spcPct val="100000"/>
              </a:lnSpc>
              <a:spcBef>
                <a:spcPts val="500"/>
              </a:spcBef>
              <a:buClr>
                <a:schemeClr val="accent6"/>
              </a:buClr>
              <a:buFont typeface="System Font Regular"/>
              <a:buChar char="-"/>
              <a:tabLst>
                <a:tab pos="222250" algn="l"/>
              </a:tabLst>
              <a:defRPr sz="1800" b="0" i="0" kern="1200">
                <a:solidFill>
                  <a:schemeClr val="accent6"/>
                </a:solidFill>
                <a:latin typeface="Arial" panose="020B0604020202020204" pitchFamily="34" charset="0"/>
                <a:ea typeface="+mn-ea"/>
                <a:cs typeface="Arial" panose="020B0604020202020204" pitchFamily="34" charset="0"/>
              </a:defRPr>
            </a:lvl2pPr>
            <a:lvl3pPr marL="668338" indent="-127000" algn="l" defTabSz="914400" rtl="0" eaLnBrk="1" latinLnBrk="0" hangingPunct="1">
              <a:lnSpc>
                <a:spcPct val="100000"/>
              </a:lnSpc>
              <a:spcBef>
                <a:spcPts val="500"/>
              </a:spcBef>
              <a:buClr>
                <a:schemeClr val="accent6"/>
              </a:buClr>
              <a:buFont typeface="System Font Regular"/>
              <a:buChar char="-"/>
              <a:tabLst/>
              <a:defRPr sz="1600" b="0" i="0" kern="1200">
                <a:solidFill>
                  <a:schemeClr val="accent6"/>
                </a:solidFill>
                <a:latin typeface="Arial" panose="020B0604020202020204" pitchFamily="34" charset="0"/>
                <a:ea typeface="+mn-ea"/>
                <a:cs typeface="Arial" panose="020B0604020202020204" pitchFamily="34" charset="0"/>
              </a:defRPr>
            </a:lvl3pPr>
            <a:lvl4pPr marL="896938" indent="-177800" algn="l" defTabSz="914400" rtl="0" eaLnBrk="1" latinLnBrk="0" hangingPunct="1">
              <a:lnSpc>
                <a:spcPct val="100000"/>
              </a:lnSpc>
              <a:spcBef>
                <a:spcPts val="500"/>
              </a:spcBef>
              <a:buClr>
                <a:schemeClr val="accent6"/>
              </a:buClr>
              <a:buFont typeface="System Font Regular"/>
              <a:buChar char="-"/>
              <a:tabLst/>
              <a:defRPr sz="1400" b="0" i="0" kern="1200">
                <a:solidFill>
                  <a:schemeClr val="accent6"/>
                </a:solidFill>
                <a:latin typeface="Arial" panose="020B0604020202020204" pitchFamily="34" charset="0"/>
                <a:ea typeface="+mn-ea"/>
                <a:cs typeface="Arial" panose="020B0604020202020204" pitchFamily="34" charset="0"/>
              </a:defRPr>
            </a:lvl4pPr>
            <a:lvl5pPr marL="896938" indent="169863" algn="l" defTabSz="914400" rtl="0" eaLnBrk="1" latinLnBrk="0" hangingPunct="1">
              <a:lnSpc>
                <a:spcPct val="100000"/>
              </a:lnSpc>
              <a:spcBef>
                <a:spcPts val="500"/>
              </a:spcBef>
              <a:buClr>
                <a:schemeClr val="accent6"/>
              </a:buClr>
              <a:buFont typeface="System Font Regular"/>
              <a:buChar char="-"/>
              <a:tabLst/>
              <a:defRPr lang="en-GB" sz="1200" b="0" i="0" kern="1200">
                <a:solidFill>
                  <a:schemeClr val="accent6"/>
                </a:solidFill>
                <a:latin typeface="Arial" panose="020B0604020202020204" pitchFamily="34" charset="0"/>
                <a:ea typeface="+mn-ea"/>
                <a:cs typeface="Arial" panose="020B0604020202020204" pitchFamily="34" charset="0"/>
              </a:defRPr>
            </a:lvl5pPr>
            <a:lvl6pPr marL="1252538" marR="0" indent="-228600" algn="l" defTabSz="914400" rtl="0" eaLnBrk="1" fontAlgn="auto" latinLnBrk="0" hangingPunct="1">
              <a:lnSpc>
                <a:spcPct val="100000"/>
              </a:lnSpc>
              <a:spcBef>
                <a:spcPts val="500"/>
              </a:spcBef>
              <a:spcAft>
                <a:spcPts val="0"/>
              </a:spcAft>
              <a:buClr>
                <a:schemeClr val="accent6"/>
              </a:buClr>
              <a:buSzTx/>
              <a:buFont typeface="System Font Regular"/>
              <a:buChar char="-"/>
              <a:tabLst/>
              <a:defRPr lang="en-GB" sz="1200" b="0" i="0" kern="1200">
                <a:solidFill>
                  <a:schemeClr val="accent6"/>
                </a:solidFill>
                <a:latin typeface="Arial" panose="020B0604020202020204" pitchFamily="34" charset="0"/>
                <a:ea typeface="+mn-ea"/>
                <a:cs typeface="Arial" panose="020B0604020202020204" pitchFamily="34" charset="0"/>
              </a:defRPr>
            </a:lvl6pPr>
            <a:lvl7pPr marL="1379538" indent="-177800"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7pPr>
            <a:lvl8pPr marL="1557338" indent="-177800"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8pPr>
            <a:lvl9pPr marL="1692275" indent="-134938"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9pPr>
          </a:lstStyle>
          <a:p>
            <a:pPr marL="0" indent="0">
              <a:buNone/>
            </a:pPr>
            <a:r>
              <a:rPr lang="en-US" dirty="0"/>
              <a:t>If there were no income restrictions on a Roth IRA, how much would you contribute?</a:t>
            </a:r>
          </a:p>
        </p:txBody>
      </p:sp>
      <p:sp>
        <p:nvSpPr>
          <p:cNvPr id="29" name="Text Placeholder 23">
            <a:extLst>
              <a:ext uri="{FF2B5EF4-FFF2-40B4-BE49-F238E27FC236}">
                <a16:creationId xmlns:a16="http://schemas.microsoft.com/office/drawing/2014/main" id="{3B2CD9A0-C487-4F8C-9324-99A633992909}"/>
              </a:ext>
            </a:extLst>
          </p:cNvPr>
          <p:cNvSpPr txBox="1">
            <a:spLocks/>
          </p:cNvSpPr>
          <p:nvPr/>
        </p:nvSpPr>
        <p:spPr>
          <a:xfrm>
            <a:off x="9480959" y="2616952"/>
            <a:ext cx="2287445" cy="2131101"/>
          </a:xfrm>
          <a:prstGeom prst="rect">
            <a:avLst/>
          </a:prstGeom>
        </p:spPr>
        <p:txBody>
          <a:bodyPr vert="horz" lIns="0" tIns="0" rIns="0" bIns="0" rtlCol="0">
            <a:normAutofit/>
          </a:bodyPr>
          <a:lstStyle>
            <a:lvl1pPr marL="228600" indent="-228600" algn="l" defTabSz="914400" rtl="0" eaLnBrk="1" latinLnBrk="0" hangingPunct="1">
              <a:lnSpc>
                <a:spcPct val="100000"/>
              </a:lnSpc>
              <a:spcBef>
                <a:spcPts val="1000"/>
              </a:spcBef>
              <a:buClr>
                <a:schemeClr val="accent1"/>
              </a:buClr>
              <a:buFont typeface="Wingdings" pitchFamily="2" charset="2"/>
              <a:buChar char="§"/>
              <a:defRPr sz="2000" b="0" i="0" kern="1200">
                <a:solidFill>
                  <a:schemeClr val="accent6"/>
                </a:solidFill>
                <a:latin typeface="Arial" panose="020B0604020202020204" pitchFamily="34" charset="0"/>
                <a:ea typeface="+mn-ea"/>
                <a:cs typeface="Arial" panose="020B0604020202020204" pitchFamily="34" charset="0"/>
              </a:defRPr>
            </a:lvl1pPr>
            <a:lvl2pPr marL="492125" indent="-174625" algn="l" defTabSz="914400" rtl="0" eaLnBrk="1" latinLnBrk="0" hangingPunct="1">
              <a:lnSpc>
                <a:spcPct val="100000"/>
              </a:lnSpc>
              <a:spcBef>
                <a:spcPts val="500"/>
              </a:spcBef>
              <a:buClr>
                <a:schemeClr val="accent6"/>
              </a:buClr>
              <a:buFont typeface="System Font Regular"/>
              <a:buChar char="-"/>
              <a:tabLst>
                <a:tab pos="222250" algn="l"/>
              </a:tabLst>
              <a:defRPr sz="1800" b="0" i="0" kern="1200">
                <a:solidFill>
                  <a:schemeClr val="accent6"/>
                </a:solidFill>
                <a:latin typeface="Arial" panose="020B0604020202020204" pitchFamily="34" charset="0"/>
                <a:ea typeface="+mn-ea"/>
                <a:cs typeface="Arial" panose="020B0604020202020204" pitchFamily="34" charset="0"/>
              </a:defRPr>
            </a:lvl2pPr>
            <a:lvl3pPr marL="668338" indent="-127000" algn="l" defTabSz="914400" rtl="0" eaLnBrk="1" latinLnBrk="0" hangingPunct="1">
              <a:lnSpc>
                <a:spcPct val="100000"/>
              </a:lnSpc>
              <a:spcBef>
                <a:spcPts val="500"/>
              </a:spcBef>
              <a:buClr>
                <a:schemeClr val="accent6"/>
              </a:buClr>
              <a:buFont typeface="System Font Regular"/>
              <a:buChar char="-"/>
              <a:tabLst/>
              <a:defRPr sz="1600" b="0" i="0" kern="1200">
                <a:solidFill>
                  <a:schemeClr val="accent6"/>
                </a:solidFill>
                <a:latin typeface="Arial" panose="020B0604020202020204" pitchFamily="34" charset="0"/>
                <a:ea typeface="+mn-ea"/>
                <a:cs typeface="Arial" panose="020B0604020202020204" pitchFamily="34" charset="0"/>
              </a:defRPr>
            </a:lvl3pPr>
            <a:lvl4pPr marL="896938" indent="-177800" algn="l" defTabSz="914400" rtl="0" eaLnBrk="1" latinLnBrk="0" hangingPunct="1">
              <a:lnSpc>
                <a:spcPct val="100000"/>
              </a:lnSpc>
              <a:spcBef>
                <a:spcPts val="500"/>
              </a:spcBef>
              <a:buClr>
                <a:schemeClr val="accent6"/>
              </a:buClr>
              <a:buFont typeface="System Font Regular"/>
              <a:buChar char="-"/>
              <a:tabLst/>
              <a:defRPr sz="1400" b="0" i="0" kern="1200">
                <a:solidFill>
                  <a:schemeClr val="accent6"/>
                </a:solidFill>
                <a:latin typeface="Arial" panose="020B0604020202020204" pitchFamily="34" charset="0"/>
                <a:ea typeface="+mn-ea"/>
                <a:cs typeface="Arial" panose="020B0604020202020204" pitchFamily="34" charset="0"/>
              </a:defRPr>
            </a:lvl4pPr>
            <a:lvl5pPr marL="896938" indent="169863" algn="l" defTabSz="914400" rtl="0" eaLnBrk="1" latinLnBrk="0" hangingPunct="1">
              <a:lnSpc>
                <a:spcPct val="100000"/>
              </a:lnSpc>
              <a:spcBef>
                <a:spcPts val="500"/>
              </a:spcBef>
              <a:buClr>
                <a:schemeClr val="accent6"/>
              </a:buClr>
              <a:buFont typeface="System Font Regular"/>
              <a:buChar char="-"/>
              <a:tabLst/>
              <a:defRPr lang="en-GB" sz="1200" b="0" i="0" kern="1200">
                <a:solidFill>
                  <a:schemeClr val="accent6"/>
                </a:solidFill>
                <a:latin typeface="Arial" panose="020B0604020202020204" pitchFamily="34" charset="0"/>
                <a:ea typeface="+mn-ea"/>
                <a:cs typeface="Arial" panose="020B0604020202020204" pitchFamily="34" charset="0"/>
              </a:defRPr>
            </a:lvl5pPr>
            <a:lvl6pPr marL="1252538" marR="0" indent="-228600" algn="l" defTabSz="914400" rtl="0" eaLnBrk="1" fontAlgn="auto" latinLnBrk="0" hangingPunct="1">
              <a:lnSpc>
                <a:spcPct val="100000"/>
              </a:lnSpc>
              <a:spcBef>
                <a:spcPts val="500"/>
              </a:spcBef>
              <a:spcAft>
                <a:spcPts val="0"/>
              </a:spcAft>
              <a:buClr>
                <a:schemeClr val="accent6"/>
              </a:buClr>
              <a:buSzTx/>
              <a:buFont typeface="System Font Regular"/>
              <a:buChar char="-"/>
              <a:tabLst/>
              <a:defRPr lang="en-GB" sz="1200" b="0" i="0" kern="1200">
                <a:solidFill>
                  <a:schemeClr val="accent6"/>
                </a:solidFill>
                <a:latin typeface="Arial" panose="020B0604020202020204" pitchFamily="34" charset="0"/>
                <a:ea typeface="+mn-ea"/>
                <a:cs typeface="Arial" panose="020B0604020202020204" pitchFamily="34" charset="0"/>
              </a:defRPr>
            </a:lvl6pPr>
            <a:lvl7pPr marL="1379538" indent="-177800"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7pPr>
            <a:lvl8pPr marL="1557338" indent="-177800"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8pPr>
            <a:lvl9pPr marL="1692275" indent="-134938" algn="l" defTabSz="914400" rtl="0" eaLnBrk="1" latinLnBrk="0" hangingPunct="1">
              <a:lnSpc>
                <a:spcPct val="100000"/>
              </a:lnSpc>
              <a:spcBef>
                <a:spcPts val="500"/>
              </a:spcBef>
              <a:buFont typeface="System Font Regular"/>
              <a:buChar char="-"/>
              <a:tabLst/>
              <a:defRPr sz="1200" kern="1200">
                <a:solidFill>
                  <a:schemeClr val="tx1"/>
                </a:solidFill>
                <a:latin typeface="Arial" panose="020B0604020202020204" pitchFamily="34" charset="0"/>
                <a:ea typeface="+mn-ea"/>
                <a:cs typeface="Arial" panose="020B0604020202020204" pitchFamily="34" charset="0"/>
              </a:defRPr>
            </a:lvl9pPr>
          </a:lstStyle>
          <a:p>
            <a:pPr marL="0" indent="0">
              <a:buNone/>
            </a:pPr>
            <a:r>
              <a:rPr lang="en-US" dirty="0"/>
              <a:t>What are you doing to create non-reportable income in retirement?</a:t>
            </a:r>
          </a:p>
        </p:txBody>
      </p:sp>
      <p:pic>
        <p:nvPicPr>
          <p:cNvPr id="11" name="Graphic 10" descr="Help">
            <a:extLst>
              <a:ext uri="{FF2B5EF4-FFF2-40B4-BE49-F238E27FC236}">
                <a16:creationId xmlns:a16="http://schemas.microsoft.com/office/drawing/2014/main" id="{DC0AF0CF-AFDE-4320-A45E-1CBA3B26C5DA}"/>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71473" y="1524000"/>
            <a:ext cx="1006083" cy="1006083"/>
          </a:xfrm>
          <a:prstGeom prst="rect">
            <a:avLst/>
          </a:prstGeom>
        </p:spPr>
      </p:pic>
      <p:pic>
        <p:nvPicPr>
          <p:cNvPr id="30" name="Graphic 29" descr="Help">
            <a:extLst>
              <a:ext uri="{FF2B5EF4-FFF2-40B4-BE49-F238E27FC236}">
                <a16:creationId xmlns:a16="http://schemas.microsoft.com/office/drawing/2014/main" id="{5473CD7F-EB87-4A12-9EEB-9C2D5D1C8A79}"/>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406009" y="1523999"/>
            <a:ext cx="1006083" cy="1006083"/>
          </a:xfrm>
          <a:prstGeom prst="rect">
            <a:avLst/>
          </a:prstGeom>
        </p:spPr>
      </p:pic>
      <p:pic>
        <p:nvPicPr>
          <p:cNvPr id="31" name="Graphic 30" descr="Help">
            <a:extLst>
              <a:ext uri="{FF2B5EF4-FFF2-40B4-BE49-F238E27FC236}">
                <a16:creationId xmlns:a16="http://schemas.microsoft.com/office/drawing/2014/main" id="{948A255E-7BA4-448E-9E6B-EAE972150B2F}"/>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440545" y="1523999"/>
            <a:ext cx="1006083" cy="1006083"/>
          </a:xfrm>
          <a:prstGeom prst="rect">
            <a:avLst/>
          </a:prstGeom>
        </p:spPr>
      </p:pic>
      <p:pic>
        <p:nvPicPr>
          <p:cNvPr id="32" name="Graphic 31" descr="Help">
            <a:extLst>
              <a:ext uri="{FF2B5EF4-FFF2-40B4-BE49-F238E27FC236}">
                <a16:creationId xmlns:a16="http://schemas.microsoft.com/office/drawing/2014/main" id="{39FC865C-38BA-440F-BAD8-100767DFF200}"/>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475081" y="1525620"/>
            <a:ext cx="1006083" cy="1006083"/>
          </a:xfrm>
          <a:prstGeom prst="rect">
            <a:avLst/>
          </a:prstGeom>
        </p:spPr>
      </p:pic>
    </p:spTree>
    <p:extLst>
      <p:ext uri="{BB962C8B-B14F-4D97-AF65-F5344CB8AC3E}">
        <p14:creationId xmlns:p14="http://schemas.microsoft.com/office/powerpoint/2010/main" val="2036138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F9441E9-817F-4FDA-8FDC-BD29B3126D06}"/>
              </a:ext>
            </a:extLst>
          </p:cNvPr>
          <p:cNvSpPr/>
          <p:nvPr/>
        </p:nvSpPr>
        <p:spPr>
          <a:xfrm>
            <a:off x="371474" y="1371600"/>
            <a:ext cx="2295526" cy="1905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B9B700CD-21CD-4CB0-877D-52902FA8A6C5}"/>
              </a:ext>
            </a:extLst>
          </p:cNvPr>
          <p:cNvSpPr/>
          <p:nvPr/>
        </p:nvSpPr>
        <p:spPr>
          <a:xfrm>
            <a:off x="3408670" y="1370687"/>
            <a:ext cx="2295526" cy="1905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12BEF2D-5AB7-431C-B0CC-55ED4295336B}"/>
              </a:ext>
            </a:extLst>
          </p:cNvPr>
          <p:cNvSpPr/>
          <p:nvPr/>
        </p:nvSpPr>
        <p:spPr>
          <a:xfrm>
            <a:off x="6449932" y="1370686"/>
            <a:ext cx="2295526" cy="1905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63DDF11-5304-4529-8369-24D65FFC2F12}"/>
              </a:ext>
            </a:extLst>
          </p:cNvPr>
          <p:cNvSpPr/>
          <p:nvPr/>
        </p:nvSpPr>
        <p:spPr>
          <a:xfrm>
            <a:off x="9483113" y="1370686"/>
            <a:ext cx="2295526" cy="1905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8C1302C7-4506-4B78-818C-8093E2E20E45}"/>
              </a:ext>
            </a:extLst>
          </p:cNvPr>
          <p:cNvSpPr>
            <a:spLocks noGrp="1"/>
          </p:cNvSpPr>
          <p:nvPr>
            <p:ph type="body" sz="quarter" idx="11"/>
          </p:nvPr>
        </p:nvSpPr>
        <p:spPr/>
        <p:txBody>
          <a:bodyPr/>
          <a:lstStyle/>
          <a:p>
            <a:endParaRPr lang="en-US" dirty="0"/>
          </a:p>
        </p:txBody>
      </p:sp>
      <p:sp>
        <p:nvSpPr>
          <p:cNvPr id="12" name="Text Placeholder 11">
            <a:extLst>
              <a:ext uri="{FF2B5EF4-FFF2-40B4-BE49-F238E27FC236}">
                <a16:creationId xmlns:a16="http://schemas.microsoft.com/office/drawing/2014/main" id="{B13BBC9D-C2C6-4AB6-A8B3-B1E5209EBF8C}"/>
              </a:ext>
            </a:extLst>
          </p:cNvPr>
          <p:cNvSpPr>
            <a:spLocks noGrp="1"/>
          </p:cNvSpPr>
          <p:nvPr>
            <p:ph type="body" sz="quarter" idx="47"/>
          </p:nvPr>
        </p:nvSpPr>
        <p:spPr/>
        <p:txBody>
          <a:bodyPr>
            <a:normAutofit fontScale="92500" lnSpcReduction="20000"/>
          </a:bodyPr>
          <a:lstStyle/>
          <a:p>
            <a:r>
              <a:rPr lang="en-US" dirty="0"/>
              <a:t>Five clients referred</a:t>
            </a:r>
          </a:p>
          <a:p>
            <a:r>
              <a:rPr lang="en-US" dirty="0"/>
              <a:t>Advisor identifies client for LIRP concept</a:t>
            </a:r>
          </a:p>
          <a:p>
            <a:r>
              <a:rPr lang="en-US" dirty="0"/>
              <a:t>Discusses with sales partner (BDS/RIS/IS)</a:t>
            </a:r>
          </a:p>
          <a:p>
            <a:r>
              <a:rPr lang="en-US" dirty="0"/>
              <a:t>74% of referrals move to client presentation</a:t>
            </a:r>
          </a:p>
          <a:p>
            <a:endParaRPr lang="en-US" dirty="0"/>
          </a:p>
        </p:txBody>
      </p:sp>
      <p:sp>
        <p:nvSpPr>
          <p:cNvPr id="13" name="Text Placeholder 12">
            <a:extLst>
              <a:ext uri="{FF2B5EF4-FFF2-40B4-BE49-F238E27FC236}">
                <a16:creationId xmlns:a16="http://schemas.microsoft.com/office/drawing/2014/main" id="{4B87D13C-DD37-4D49-A02B-9A693A9DA461}"/>
              </a:ext>
            </a:extLst>
          </p:cNvPr>
          <p:cNvSpPr>
            <a:spLocks noGrp="1"/>
          </p:cNvSpPr>
          <p:nvPr>
            <p:ph type="body" sz="quarter" idx="48"/>
          </p:nvPr>
        </p:nvSpPr>
        <p:spPr/>
        <p:txBody>
          <a:bodyPr>
            <a:normAutofit fontScale="92500" lnSpcReduction="10000"/>
          </a:bodyPr>
          <a:lstStyle/>
          <a:p>
            <a:r>
              <a:rPr lang="en-US" dirty="0"/>
              <a:t>Three client presentations</a:t>
            </a:r>
          </a:p>
          <a:p>
            <a:r>
              <a:rPr lang="en-US" dirty="0"/>
              <a:t>Advisor and TLIS partner present solution/options to client</a:t>
            </a:r>
          </a:p>
          <a:p>
            <a:r>
              <a:rPr lang="en-US" dirty="0"/>
              <a:t>75% of client seen proceed to application</a:t>
            </a:r>
          </a:p>
          <a:p>
            <a:endParaRPr lang="en-US" dirty="0"/>
          </a:p>
        </p:txBody>
      </p:sp>
      <p:sp>
        <p:nvSpPr>
          <p:cNvPr id="6" name="Text Placeholder 5">
            <a:extLst>
              <a:ext uri="{FF2B5EF4-FFF2-40B4-BE49-F238E27FC236}">
                <a16:creationId xmlns:a16="http://schemas.microsoft.com/office/drawing/2014/main" id="{0EE1FDCE-B734-41A0-8EDD-4547D47B1465}"/>
              </a:ext>
            </a:extLst>
          </p:cNvPr>
          <p:cNvSpPr>
            <a:spLocks noGrp="1"/>
          </p:cNvSpPr>
          <p:nvPr>
            <p:ph type="body" sz="quarter" idx="39"/>
          </p:nvPr>
        </p:nvSpPr>
        <p:spPr/>
        <p:txBody>
          <a:bodyPr>
            <a:normAutofit/>
          </a:bodyPr>
          <a:lstStyle/>
          <a:p>
            <a:r>
              <a:rPr lang="en-US" sz="1700" dirty="0"/>
              <a:t>Two applications in underwriting</a:t>
            </a:r>
          </a:p>
          <a:p>
            <a:r>
              <a:rPr lang="en-US" sz="1700" dirty="0"/>
              <a:t>Carrier determines eligibility</a:t>
            </a:r>
          </a:p>
          <a:p>
            <a:r>
              <a:rPr lang="en-US" sz="1700" dirty="0"/>
              <a:t>72% are placed</a:t>
            </a:r>
          </a:p>
          <a:p>
            <a:endParaRPr lang="en-US" sz="1700" dirty="0"/>
          </a:p>
        </p:txBody>
      </p:sp>
      <p:sp>
        <p:nvSpPr>
          <p:cNvPr id="7" name="Text Placeholder 6">
            <a:extLst>
              <a:ext uri="{FF2B5EF4-FFF2-40B4-BE49-F238E27FC236}">
                <a16:creationId xmlns:a16="http://schemas.microsoft.com/office/drawing/2014/main" id="{F5818674-276D-4765-943A-785CA97F85F5}"/>
              </a:ext>
            </a:extLst>
          </p:cNvPr>
          <p:cNvSpPr>
            <a:spLocks noGrp="1"/>
          </p:cNvSpPr>
          <p:nvPr>
            <p:ph type="body" sz="quarter" idx="40"/>
          </p:nvPr>
        </p:nvSpPr>
        <p:spPr/>
        <p:txBody>
          <a:bodyPr>
            <a:normAutofit/>
          </a:bodyPr>
          <a:lstStyle/>
          <a:p>
            <a:r>
              <a:rPr lang="en-US" sz="1700" dirty="0"/>
              <a:t>One application placed</a:t>
            </a:r>
          </a:p>
          <a:p>
            <a:r>
              <a:rPr lang="en-US" sz="1700" dirty="0"/>
              <a:t>Client pays and has active policy</a:t>
            </a:r>
          </a:p>
          <a:p>
            <a:r>
              <a:rPr lang="en-US" sz="1700" dirty="0"/>
              <a:t>$20,000 = average base premium</a:t>
            </a:r>
          </a:p>
          <a:p>
            <a:endParaRPr lang="en-US" sz="1700" dirty="0"/>
          </a:p>
        </p:txBody>
      </p:sp>
      <p:sp>
        <p:nvSpPr>
          <p:cNvPr id="5" name="Slide Number Placeholder 4">
            <a:extLst>
              <a:ext uri="{FF2B5EF4-FFF2-40B4-BE49-F238E27FC236}">
                <a16:creationId xmlns:a16="http://schemas.microsoft.com/office/drawing/2014/main" id="{F6568CB5-8F91-AB40-9841-EE2EBE93A907}"/>
              </a:ext>
            </a:extLst>
          </p:cNvPr>
          <p:cNvSpPr>
            <a:spLocks noGrp="1"/>
          </p:cNvSpPr>
          <p:nvPr>
            <p:ph type="sldNum" sz="quarter" idx="4"/>
          </p:nvPr>
        </p:nvSpPr>
        <p:spPr/>
        <p:txBody>
          <a:bodyPr/>
          <a:lstStyle/>
          <a:p>
            <a:fld id="{DCE8E779-F425-B04A-A166-188F6BC263ED}" type="slidenum">
              <a:rPr lang="en-US" smtClean="0"/>
              <a:pPr/>
              <a:t>18</a:t>
            </a:fld>
            <a:endParaRPr lang="en-US" dirty="0"/>
          </a:p>
        </p:txBody>
      </p:sp>
      <p:sp>
        <p:nvSpPr>
          <p:cNvPr id="4" name="Title 3">
            <a:extLst>
              <a:ext uri="{FF2B5EF4-FFF2-40B4-BE49-F238E27FC236}">
                <a16:creationId xmlns:a16="http://schemas.microsoft.com/office/drawing/2014/main" id="{7FADCB1A-4A57-BC4A-A3CA-0016E847F853}"/>
              </a:ext>
            </a:extLst>
          </p:cNvPr>
          <p:cNvSpPr>
            <a:spLocks noGrp="1"/>
          </p:cNvSpPr>
          <p:nvPr>
            <p:ph type="title"/>
          </p:nvPr>
        </p:nvSpPr>
        <p:spPr/>
        <p:txBody>
          <a:bodyPr/>
          <a:lstStyle/>
          <a:p>
            <a:r>
              <a:rPr lang="en-US" dirty="0"/>
              <a:t>Historical activity metrics</a:t>
            </a:r>
          </a:p>
        </p:txBody>
      </p:sp>
      <p:sp>
        <p:nvSpPr>
          <p:cNvPr id="20" name="TextBox 19">
            <a:extLst>
              <a:ext uri="{FF2B5EF4-FFF2-40B4-BE49-F238E27FC236}">
                <a16:creationId xmlns:a16="http://schemas.microsoft.com/office/drawing/2014/main" id="{8BE54B25-29EA-4306-8FC3-3058B082B086}"/>
              </a:ext>
            </a:extLst>
          </p:cNvPr>
          <p:cNvSpPr txBox="1"/>
          <p:nvPr/>
        </p:nvSpPr>
        <p:spPr>
          <a:xfrm>
            <a:off x="583868" y="1907687"/>
            <a:ext cx="1828800" cy="830997"/>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Client referral</a:t>
            </a:r>
          </a:p>
        </p:txBody>
      </p:sp>
      <p:sp>
        <p:nvSpPr>
          <p:cNvPr id="21" name="TextBox 20">
            <a:extLst>
              <a:ext uri="{FF2B5EF4-FFF2-40B4-BE49-F238E27FC236}">
                <a16:creationId xmlns:a16="http://schemas.microsoft.com/office/drawing/2014/main" id="{8756809C-3A04-496D-AC3F-1AF3D98C1901}"/>
              </a:ext>
            </a:extLst>
          </p:cNvPr>
          <p:cNvSpPr txBox="1"/>
          <p:nvPr/>
        </p:nvSpPr>
        <p:spPr>
          <a:xfrm>
            <a:off x="3751405" y="1907687"/>
            <a:ext cx="1614121" cy="830997"/>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Client seen</a:t>
            </a:r>
          </a:p>
        </p:txBody>
      </p:sp>
      <p:sp>
        <p:nvSpPr>
          <p:cNvPr id="22" name="TextBox 21">
            <a:extLst>
              <a:ext uri="{FF2B5EF4-FFF2-40B4-BE49-F238E27FC236}">
                <a16:creationId xmlns:a16="http://schemas.microsoft.com/office/drawing/2014/main" id="{1B815749-C319-441A-A103-19A5B7D8B478}"/>
              </a:ext>
            </a:extLst>
          </p:cNvPr>
          <p:cNvSpPr txBox="1"/>
          <p:nvPr/>
        </p:nvSpPr>
        <p:spPr>
          <a:xfrm>
            <a:off x="6625753" y="1907686"/>
            <a:ext cx="1954791" cy="830997"/>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Application submitted</a:t>
            </a:r>
          </a:p>
        </p:txBody>
      </p:sp>
      <p:sp>
        <p:nvSpPr>
          <p:cNvPr id="23" name="TextBox 22">
            <a:extLst>
              <a:ext uri="{FF2B5EF4-FFF2-40B4-BE49-F238E27FC236}">
                <a16:creationId xmlns:a16="http://schemas.microsoft.com/office/drawing/2014/main" id="{4545E7EA-AA53-4438-80AC-EB767FB01C5F}"/>
              </a:ext>
            </a:extLst>
          </p:cNvPr>
          <p:cNvSpPr txBox="1"/>
          <p:nvPr/>
        </p:nvSpPr>
        <p:spPr>
          <a:xfrm>
            <a:off x="9716476" y="1907686"/>
            <a:ext cx="1828800" cy="830997"/>
          </a:xfrm>
          <a:prstGeom prst="rect">
            <a:avLst/>
          </a:prstGeom>
          <a:noFill/>
        </p:spPr>
        <p:txBody>
          <a:bodyPr wrap="square" rtlCol="0">
            <a:spAutoFit/>
          </a:bodyPr>
          <a:lstStyle/>
          <a:p>
            <a:pPr algn="ctr"/>
            <a:r>
              <a:rPr lang="en-US" sz="2400" b="1" dirty="0">
                <a:solidFill>
                  <a:schemeClr val="bg1"/>
                </a:solidFill>
                <a:latin typeface="Arial" panose="020B0604020202020204" pitchFamily="34" charset="0"/>
                <a:cs typeface="Arial" panose="020B0604020202020204" pitchFamily="34" charset="0"/>
              </a:rPr>
              <a:t>Policy placed</a:t>
            </a:r>
          </a:p>
        </p:txBody>
      </p:sp>
      <p:sp>
        <p:nvSpPr>
          <p:cNvPr id="24" name="Arrow: Right 23">
            <a:extLst>
              <a:ext uri="{FF2B5EF4-FFF2-40B4-BE49-F238E27FC236}">
                <a16:creationId xmlns:a16="http://schemas.microsoft.com/office/drawing/2014/main" id="{4C9EDD5B-FA6E-4FAA-8443-4412718BE3FF}"/>
              </a:ext>
            </a:extLst>
          </p:cNvPr>
          <p:cNvSpPr/>
          <p:nvPr/>
        </p:nvSpPr>
        <p:spPr>
          <a:xfrm>
            <a:off x="2813868" y="2170785"/>
            <a:ext cx="457200" cy="304800"/>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Arrow: Right 24">
            <a:extLst>
              <a:ext uri="{FF2B5EF4-FFF2-40B4-BE49-F238E27FC236}">
                <a16:creationId xmlns:a16="http://schemas.microsoft.com/office/drawing/2014/main" id="{844B8002-6C79-4763-BA88-76E97B74A1B4}"/>
              </a:ext>
            </a:extLst>
          </p:cNvPr>
          <p:cNvSpPr/>
          <p:nvPr/>
        </p:nvSpPr>
        <p:spPr>
          <a:xfrm>
            <a:off x="5862986" y="2170785"/>
            <a:ext cx="457200" cy="304800"/>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row: Right 25">
            <a:extLst>
              <a:ext uri="{FF2B5EF4-FFF2-40B4-BE49-F238E27FC236}">
                <a16:creationId xmlns:a16="http://schemas.microsoft.com/office/drawing/2014/main" id="{4A46BE98-819C-48AB-9D26-C7C4367D5A62}"/>
              </a:ext>
            </a:extLst>
          </p:cNvPr>
          <p:cNvSpPr/>
          <p:nvPr/>
        </p:nvSpPr>
        <p:spPr>
          <a:xfrm>
            <a:off x="8917035" y="2170785"/>
            <a:ext cx="457200" cy="304800"/>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7941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69AFF7B-B203-4483-9F66-DAE3543452E7}"/>
              </a:ext>
            </a:extLst>
          </p:cNvPr>
          <p:cNvSpPr>
            <a:spLocks noGrp="1"/>
          </p:cNvSpPr>
          <p:nvPr>
            <p:ph type="body" sz="quarter" idx="11"/>
          </p:nvPr>
        </p:nvSpPr>
        <p:spPr/>
        <p:txBody>
          <a:bodyPr/>
          <a:lstStyle/>
          <a:p>
            <a:endParaRPr lang="en-US" dirty="0"/>
          </a:p>
        </p:txBody>
      </p:sp>
      <p:sp>
        <p:nvSpPr>
          <p:cNvPr id="17" name="Text Placeholder 16">
            <a:extLst>
              <a:ext uri="{FF2B5EF4-FFF2-40B4-BE49-F238E27FC236}">
                <a16:creationId xmlns:a16="http://schemas.microsoft.com/office/drawing/2014/main" id="{F259C616-4933-4532-9316-0807B13AC23D}"/>
              </a:ext>
            </a:extLst>
          </p:cNvPr>
          <p:cNvSpPr>
            <a:spLocks noGrp="1"/>
          </p:cNvSpPr>
          <p:nvPr>
            <p:ph type="body" sz="quarter" idx="37"/>
          </p:nvPr>
        </p:nvSpPr>
        <p:spPr/>
        <p:txBody>
          <a:bodyPr/>
          <a:lstStyle/>
          <a:p>
            <a:r>
              <a:rPr lang="en-US" dirty="0"/>
              <a:t>Average target premium = $20,000</a:t>
            </a:r>
          </a:p>
        </p:txBody>
      </p:sp>
      <p:sp>
        <p:nvSpPr>
          <p:cNvPr id="4" name="Slide Number Placeholder 3">
            <a:extLst>
              <a:ext uri="{FF2B5EF4-FFF2-40B4-BE49-F238E27FC236}">
                <a16:creationId xmlns:a16="http://schemas.microsoft.com/office/drawing/2014/main" id="{A6D03490-360D-0447-8705-5FBAC430390A}"/>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E8E779-F425-B04A-A166-188F6BC263ED}" type="slidenum">
              <a:rPr kumimoji="0" lang="en-US" sz="900" b="0" i="0" u="none" strike="noStrike" kern="1200" cap="none" spc="0" normalizeH="0" baseline="0" noProof="0" smtClean="0">
                <a:ln>
                  <a:noFill/>
                </a:ln>
                <a:solidFill>
                  <a:srgbClr val="2D1A46"/>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dirty="0">
              <a:ln>
                <a:noFill/>
              </a:ln>
              <a:solidFill>
                <a:srgbClr val="2D1A46"/>
              </a:solidFill>
              <a:effectLst/>
              <a:uLnTx/>
              <a:uFillTx/>
              <a:latin typeface="Arial" panose="020B0604020202020204" pitchFamily="34" charset="0"/>
              <a:ea typeface="+mn-ea"/>
              <a:cs typeface="Arial" panose="020B0604020202020204" pitchFamily="34" charset="0"/>
            </a:endParaRPr>
          </a:p>
        </p:txBody>
      </p:sp>
      <p:sp>
        <p:nvSpPr>
          <p:cNvPr id="12" name="Title 11">
            <a:extLst>
              <a:ext uri="{FF2B5EF4-FFF2-40B4-BE49-F238E27FC236}">
                <a16:creationId xmlns:a16="http://schemas.microsoft.com/office/drawing/2014/main" id="{C96EDA35-41CA-4711-B18C-0555A9C52BCC}"/>
              </a:ext>
            </a:extLst>
          </p:cNvPr>
          <p:cNvSpPr>
            <a:spLocks noGrp="1"/>
          </p:cNvSpPr>
          <p:nvPr>
            <p:ph type="title"/>
          </p:nvPr>
        </p:nvSpPr>
        <p:spPr/>
        <p:txBody>
          <a:bodyPr/>
          <a:lstStyle/>
          <a:p>
            <a:r>
              <a:rPr lang="en-US" dirty="0"/>
              <a:t>Historical metrics applied to LIRP concept</a:t>
            </a:r>
          </a:p>
        </p:txBody>
      </p:sp>
      <p:sp>
        <p:nvSpPr>
          <p:cNvPr id="18" name="Arrow: Pentagon 17">
            <a:extLst>
              <a:ext uri="{FF2B5EF4-FFF2-40B4-BE49-F238E27FC236}">
                <a16:creationId xmlns:a16="http://schemas.microsoft.com/office/drawing/2014/main" id="{AF850649-CE90-4D01-9755-684926034846}"/>
              </a:ext>
            </a:extLst>
          </p:cNvPr>
          <p:cNvSpPr/>
          <p:nvPr/>
        </p:nvSpPr>
        <p:spPr>
          <a:xfrm rot="5400000">
            <a:off x="3760281" y="339602"/>
            <a:ext cx="4671438" cy="70866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3E7A19CA-41F2-4CFA-A78B-547336866DD6}"/>
              </a:ext>
            </a:extLst>
          </p:cNvPr>
          <p:cNvSpPr txBox="1"/>
          <p:nvPr/>
        </p:nvSpPr>
        <p:spPr>
          <a:xfrm>
            <a:off x="2743200" y="1713809"/>
            <a:ext cx="7035800" cy="584775"/>
          </a:xfrm>
          <a:prstGeom prst="rect">
            <a:avLst/>
          </a:prstGeom>
          <a:noFill/>
        </p:spPr>
        <p:txBody>
          <a:bodyPr wrap="square" rtlCol="0">
            <a:spAutoFit/>
          </a:bodyPr>
          <a:lstStyle/>
          <a:p>
            <a:pPr algn="ctr"/>
            <a:r>
              <a:rPr lang="en-US" sz="3200" dirty="0">
                <a:solidFill>
                  <a:schemeClr val="bg1"/>
                </a:solidFill>
                <a:latin typeface="Arial" panose="020B0604020202020204" pitchFamily="34" charset="0"/>
                <a:cs typeface="Arial" panose="020B0604020202020204" pitchFamily="34" charset="0"/>
              </a:rPr>
              <a:t>Two referrals (per month)</a:t>
            </a:r>
          </a:p>
        </p:txBody>
      </p:sp>
      <p:sp>
        <p:nvSpPr>
          <p:cNvPr id="22" name="TextBox 21">
            <a:extLst>
              <a:ext uri="{FF2B5EF4-FFF2-40B4-BE49-F238E27FC236}">
                <a16:creationId xmlns:a16="http://schemas.microsoft.com/office/drawing/2014/main" id="{A9B2EF37-90DC-47AA-B5C5-181169BCE4FA}"/>
              </a:ext>
            </a:extLst>
          </p:cNvPr>
          <p:cNvSpPr txBox="1"/>
          <p:nvPr/>
        </p:nvSpPr>
        <p:spPr>
          <a:xfrm>
            <a:off x="3454400" y="2432783"/>
            <a:ext cx="5283200" cy="369332"/>
          </a:xfrm>
          <a:prstGeom prst="rect">
            <a:avLst/>
          </a:prstGeom>
          <a:noFill/>
        </p:spPr>
        <p:txBody>
          <a:bodyPr wrap="square" rtlCol="0">
            <a:spAutoFit/>
          </a:bodyPr>
          <a:lstStyle/>
          <a:p>
            <a:pPr algn="ctr"/>
            <a:r>
              <a:rPr lang="en-US" dirty="0">
                <a:solidFill>
                  <a:schemeClr val="bg1"/>
                </a:solidFill>
                <a:latin typeface="Arial" panose="020B0604020202020204" pitchFamily="34" charset="0"/>
                <a:cs typeface="Arial" panose="020B0604020202020204" pitchFamily="34" charset="0"/>
              </a:rPr>
              <a:t>24 referrals (per year)</a:t>
            </a:r>
          </a:p>
        </p:txBody>
      </p:sp>
      <p:sp>
        <p:nvSpPr>
          <p:cNvPr id="23" name="TextBox 22">
            <a:extLst>
              <a:ext uri="{FF2B5EF4-FFF2-40B4-BE49-F238E27FC236}">
                <a16:creationId xmlns:a16="http://schemas.microsoft.com/office/drawing/2014/main" id="{8E63898C-F220-445E-955C-6D4A43640695}"/>
              </a:ext>
            </a:extLst>
          </p:cNvPr>
          <p:cNvSpPr txBox="1"/>
          <p:nvPr/>
        </p:nvSpPr>
        <p:spPr>
          <a:xfrm>
            <a:off x="4356099" y="2898222"/>
            <a:ext cx="3479800" cy="369332"/>
          </a:xfrm>
          <a:prstGeom prst="rect">
            <a:avLst/>
          </a:prstGeom>
          <a:noFill/>
        </p:spPr>
        <p:txBody>
          <a:bodyPr wrap="square" rtlCol="0">
            <a:spAutoFit/>
          </a:bodyPr>
          <a:lstStyle/>
          <a:p>
            <a:pPr algn="ctr"/>
            <a:r>
              <a:rPr lang="en-US" dirty="0">
                <a:solidFill>
                  <a:schemeClr val="bg1"/>
                </a:solidFill>
                <a:latin typeface="Arial" panose="020B0604020202020204" pitchFamily="34" charset="0"/>
                <a:cs typeface="Arial" panose="020B0604020202020204" pitchFamily="34" charset="0"/>
              </a:rPr>
              <a:t>17 clients seen (per year)</a:t>
            </a:r>
          </a:p>
        </p:txBody>
      </p:sp>
      <p:sp>
        <p:nvSpPr>
          <p:cNvPr id="24" name="TextBox 23">
            <a:extLst>
              <a:ext uri="{FF2B5EF4-FFF2-40B4-BE49-F238E27FC236}">
                <a16:creationId xmlns:a16="http://schemas.microsoft.com/office/drawing/2014/main" id="{ED8E5411-7E3C-4CD9-A5CA-DAAC6CE9A4C1}"/>
              </a:ext>
            </a:extLst>
          </p:cNvPr>
          <p:cNvSpPr txBox="1"/>
          <p:nvPr/>
        </p:nvSpPr>
        <p:spPr>
          <a:xfrm>
            <a:off x="4286249" y="3397204"/>
            <a:ext cx="3619500" cy="369332"/>
          </a:xfrm>
          <a:prstGeom prst="rect">
            <a:avLst/>
          </a:prstGeom>
          <a:noFill/>
        </p:spPr>
        <p:txBody>
          <a:bodyPr wrap="square" rtlCol="0">
            <a:spAutoFit/>
          </a:bodyPr>
          <a:lstStyle/>
          <a:p>
            <a:pPr algn="ctr"/>
            <a:r>
              <a:rPr lang="en-US" dirty="0">
                <a:solidFill>
                  <a:schemeClr val="bg1"/>
                </a:solidFill>
                <a:latin typeface="Arial" panose="020B0604020202020204" pitchFamily="34" charset="0"/>
                <a:cs typeface="Arial" panose="020B0604020202020204" pitchFamily="34" charset="0"/>
              </a:rPr>
              <a:t>13 applications</a:t>
            </a:r>
          </a:p>
        </p:txBody>
      </p:sp>
      <p:sp>
        <p:nvSpPr>
          <p:cNvPr id="25" name="TextBox 24">
            <a:extLst>
              <a:ext uri="{FF2B5EF4-FFF2-40B4-BE49-F238E27FC236}">
                <a16:creationId xmlns:a16="http://schemas.microsoft.com/office/drawing/2014/main" id="{19F1ED57-A17E-40D2-9DBE-F8EB9538C8C1}"/>
              </a:ext>
            </a:extLst>
          </p:cNvPr>
          <p:cNvSpPr txBox="1"/>
          <p:nvPr/>
        </p:nvSpPr>
        <p:spPr>
          <a:xfrm>
            <a:off x="4800599" y="3882367"/>
            <a:ext cx="2590800" cy="369332"/>
          </a:xfrm>
          <a:prstGeom prst="rect">
            <a:avLst/>
          </a:prstGeom>
          <a:noFill/>
        </p:spPr>
        <p:txBody>
          <a:bodyPr wrap="square" rtlCol="0">
            <a:spAutoFit/>
          </a:bodyPr>
          <a:lstStyle/>
          <a:p>
            <a:pPr algn="ctr"/>
            <a:r>
              <a:rPr lang="en-US" dirty="0">
                <a:solidFill>
                  <a:schemeClr val="bg1"/>
                </a:solidFill>
                <a:latin typeface="Arial" panose="020B0604020202020204" pitchFamily="34" charset="0"/>
                <a:cs typeface="Arial" panose="020B0604020202020204" pitchFamily="34" charset="0"/>
              </a:rPr>
              <a:t>9 cases placed</a:t>
            </a:r>
          </a:p>
        </p:txBody>
      </p:sp>
      <p:sp>
        <p:nvSpPr>
          <p:cNvPr id="26" name="TextBox 25">
            <a:extLst>
              <a:ext uri="{FF2B5EF4-FFF2-40B4-BE49-F238E27FC236}">
                <a16:creationId xmlns:a16="http://schemas.microsoft.com/office/drawing/2014/main" id="{EC1705DA-AAC1-48EA-882C-2B7B254D6AA7}"/>
              </a:ext>
            </a:extLst>
          </p:cNvPr>
          <p:cNvSpPr txBox="1"/>
          <p:nvPr/>
        </p:nvSpPr>
        <p:spPr>
          <a:xfrm>
            <a:off x="4425770" y="4364881"/>
            <a:ext cx="3340457" cy="1200329"/>
          </a:xfrm>
          <a:prstGeom prst="rect">
            <a:avLst/>
          </a:prstGeom>
          <a:noFill/>
        </p:spPr>
        <p:txBody>
          <a:bodyPr wrap="square" rtlCol="0">
            <a:spAutoFit/>
          </a:bodyPr>
          <a:lstStyle/>
          <a:p>
            <a:pPr algn="ctr"/>
            <a:r>
              <a:rPr lang="en-US" sz="2400" dirty="0">
                <a:solidFill>
                  <a:schemeClr val="accent4"/>
                </a:solidFill>
                <a:latin typeface="Arial" panose="020B0604020202020204" pitchFamily="34" charset="0"/>
                <a:cs typeface="Arial" panose="020B0604020202020204" pitchFamily="34" charset="0"/>
              </a:rPr>
              <a:t>~ </a:t>
            </a:r>
            <a:r>
              <a:rPr lang="en-US" sz="2400" b="1" dirty="0">
                <a:solidFill>
                  <a:schemeClr val="accent4"/>
                </a:solidFill>
                <a:latin typeface="Arial" panose="020B0604020202020204" pitchFamily="34" charset="0"/>
                <a:cs typeface="Arial" panose="020B0604020202020204" pitchFamily="34" charset="0"/>
              </a:rPr>
              <a:t>180,000</a:t>
            </a:r>
            <a:br>
              <a:rPr lang="en-US" sz="2400" b="1" dirty="0">
                <a:solidFill>
                  <a:schemeClr val="accent4"/>
                </a:solidFill>
                <a:latin typeface="Arial" panose="020B0604020202020204" pitchFamily="34" charset="0"/>
                <a:cs typeface="Arial" panose="020B0604020202020204" pitchFamily="34" charset="0"/>
              </a:rPr>
            </a:br>
            <a:r>
              <a:rPr lang="en-US" sz="2400" b="1" dirty="0">
                <a:solidFill>
                  <a:schemeClr val="accent4"/>
                </a:solidFill>
                <a:latin typeface="Arial" panose="020B0604020202020204" pitchFamily="34" charset="0"/>
                <a:cs typeface="Arial" panose="020B0604020202020204" pitchFamily="34" charset="0"/>
              </a:rPr>
              <a:t>target premium</a:t>
            </a:r>
          </a:p>
          <a:p>
            <a:r>
              <a:rPr lang="en-US" sz="2400" b="1" dirty="0">
                <a:solidFill>
                  <a:schemeClr val="accent4"/>
                </a:solidFill>
                <a:latin typeface="Arial" panose="020B0604020202020204" pitchFamily="34" charset="0"/>
                <a:cs typeface="Arial" panose="020B0604020202020204" pitchFamily="34" charset="0"/>
              </a:rPr>
              <a:t>      </a:t>
            </a:r>
            <a:endParaRPr lang="en-US" sz="2000" dirty="0">
              <a:solidFill>
                <a:schemeClr val="accent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4459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3686B1E-9A92-4989-A432-B2EBD50A7334}"/>
              </a:ext>
            </a:extLst>
          </p:cNvPr>
          <p:cNvSpPr>
            <a:spLocks noGrp="1"/>
          </p:cNvSpPr>
          <p:nvPr>
            <p:ph type="body" sz="quarter" idx="11"/>
          </p:nvPr>
        </p:nvSpPr>
        <p:spPr/>
        <p:txBody>
          <a:bodyPr/>
          <a:lstStyle/>
          <a:p>
            <a:endParaRPr lang="en-US" dirty="0"/>
          </a:p>
        </p:txBody>
      </p:sp>
      <p:sp>
        <p:nvSpPr>
          <p:cNvPr id="10" name="Text Placeholder 9">
            <a:extLst>
              <a:ext uri="{FF2B5EF4-FFF2-40B4-BE49-F238E27FC236}">
                <a16:creationId xmlns:a16="http://schemas.microsoft.com/office/drawing/2014/main" id="{49E524BA-850F-407B-91B6-3211DDE3FE85}"/>
              </a:ext>
            </a:extLst>
          </p:cNvPr>
          <p:cNvSpPr>
            <a:spLocks noGrp="1"/>
          </p:cNvSpPr>
          <p:nvPr>
            <p:ph type="body" sz="quarter" idx="36"/>
          </p:nvPr>
        </p:nvSpPr>
        <p:spPr>
          <a:xfrm>
            <a:off x="371473" y="992650"/>
            <a:ext cx="11078405" cy="4406664"/>
          </a:xfrm>
        </p:spPr>
        <p:txBody>
          <a:bodyPr>
            <a:normAutofit/>
          </a:bodyPr>
          <a:lstStyle/>
          <a:p>
            <a:pPr marL="0" indent="0">
              <a:spcAft>
                <a:spcPts val="600"/>
              </a:spcAft>
              <a:buNone/>
            </a:pPr>
            <a:r>
              <a:rPr lang="en-US" sz="1600" dirty="0"/>
              <a:t>For Financial Professional Use Only. Not intended for use in solicitation of sales to the public. Not intended to recommend the use of any product or strategy for any particular client or class of clients. Insurance products are offered through Truist Life Insurance Services, a division of Crump Life Insurance Services, Inc., AR license #100103477. Products and programs offered through Truist Life Insurance Services are not approved for use in all states. Variable life insurance products and variable annuities are distributed through P.J. Robb Variable Corp., a subsidiary of Crump Life Insurance Services, Inc. </a:t>
            </a:r>
            <a:r>
              <a:rPr lang="en-US" sz="1200" dirty="0"/>
              <a:t>Member FINRA</a:t>
            </a:r>
            <a:r>
              <a:rPr lang="en-US" sz="1600" dirty="0"/>
              <a:t>. 03.21 TLIS21-10122-A, 0323</a:t>
            </a:r>
          </a:p>
          <a:p>
            <a:pPr marL="0" indent="0">
              <a:spcAft>
                <a:spcPts val="600"/>
              </a:spcAft>
              <a:buNone/>
            </a:pPr>
            <a:r>
              <a:rPr lang="en-US" sz="1600" dirty="0"/>
              <a:t>Success stories and case studies are offered to show how Truist Life Insurance Services can provide valuable assistance to advisors in placing cases. Results may vary. These are hypothetical examples and similar results are not guaranteed.</a:t>
            </a:r>
          </a:p>
          <a:p>
            <a:pPr marL="0" indent="0">
              <a:spcAft>
                <a:spcPts val="600"/>
              </a:spcAft>
              <a:buNone/>
            </a:pPr>
            <a:r>
              <a:rPr lang="en-US" sz="1600" dirty="0"/>
              <a:t>Policy riders are available at an additional cost and may not be available for all products or in all states. Terms and conditions apply.</a:t>
            </a:r>
          </a:p>
          <a:p>
            <a:pPr marL="0" indent="0">
              <a:spcAft>
                <a:spcPts val="600"/>
              </a:spcAft>
              <a:buNone/>
            </a:pPr>
            <a:r>
              <a:rPr lang="en-US" sz="1600" dirty="0"/>
              <a:t>Trusts should be drafted by an attorney familiar with such matters in order to take into account income and estate tax laws (including the generation-skipping tax). Failure to do so could result in adverse treatment of trust proceeds. Truist Life Insurance Services does not render tax or legal advice nor does it prepare trusts.</a:t>
            </a:r>
          </a:p>
          <a:p>
            <a:pPr marL="0" indent="0">
              <a:spcAft>
                <a:spcPts val="600"/>
              </a:spcAft>
              <a:buNone/>
            </a:pPr>
            <a:r>
              <a:rPr lang="en-US" sz="1600" dirty="0"/>
              <a:t>© 2021 Truist. All Rights Reserved.</a:t>
            </a:r>
          </a:p>
        </p:txBody>
      </p:sp>
      <p:sp>
        <p:nvSpPr>
          <p:cNvPr id="8" name="Title 7">
            <a:extLst>
              <a:ext uri="{FF2B5EF4-FFF2-40B4-BE49-F238E27FC236}">
                <a16:creationId xmlns:a16="http://schemas.microsoft.com/office/drawing/2014/main" id="{59AE5E86-9865-4FEC-828F-27CFFD5B3553}"/>
              </a:ext>
            </a:extLst>
          </p:cNvPr>
          <p:cNvSpPr>
            <a:spLocks noGrp="1"/>
          </p:cNvSpPr>
          <p:nvPr>
            <p:ph type="title"/>
          </p:nvPr>
        </p:nvSpPr>
        <p:spPr/>
        <p:txBody>
          <a:bodyPr/>
          <a:lstStyle/>
          <a:p>
            <a:r>
              <a:rPr lang="en-US" dirty="0"/>
              <a:t>Disclaimer</a:t>
            </a:r>
          </a:p>
        </p:txBody>
      </p:sp>
    </p:spTree>
    <p:extLst>
      <p:ext uri="{BB962C8B-B14F-4D97-AF65-F5344CB8AC3E}">
        <p14:creationId xmlns:p14="http://schemas.microsoft.com/office/powerpoint/2010/main" val="632978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AA1C2B-C544-468D-A8AB-66A8788950DB}"/>
              </a:ext>
            </a:extLst>
          </p:cNvPr>
          <p:cNvSpPr>
            <a:spLocks noGrp="1"/>
          </p:cNvSpPr>
          <p:nvPr>
            <p:ph type="title"/>
          </p:nvPr>
        </p:nvSpPr>
        <p:spPr/>
        <p:txBody>
          <a:bodyPr/>
          <a:lstStyle/>
          <a:p>
            <a:br>
              <a:rPr lang="en-US" dirty="0"/>
            </a:br>
            <a:br>
              <a:rPr lang="en-US" dirty="0"/>
            </a:br>
            <a:r>
              <a:rPr lang="en-US" dirty="0"/>
              <a:t>Questions</a:t>
            </a:r>
          </a:p>
        </p:txBody>
      </p:sp>
      <p:sp>
        <p:nvSpPr>
          <p:cNvPr id="6" name="Subtitle 5">
            <a:extLst>
              <a:ext uri="{FF2B5EF4-FFF2-40B4-BE49-F238E27FC236}">
                <a16:creationId xmlns:a16="http://schemas.microsoft.com/office/drawing/2014/main" id="{41565C7F-3D00-4E1A-9870-C27A829EE7A3}"/>
              </a:ext>
            </a:extLst>
          </p:cNvPr>
          <p:cNvSpPr>
            <a:spLocks noGrp="1"/>
          </p:cNvSpPr>
          <p:nvPr>
            <p:ph type="body" sz="quarter" idx="10"/>
          </p:nvPr>
        </p:nvSpPr>
        <p:spPr>
          <a:xfrm>
            <a:off x="371475" y="3743390"/>
            <a:ext cx="7096125" cy="462851"/>
          </a:xfrm>
        </p:spPr>
        <p:txBody>
          <a:bodyPr/>
          <a:lstStyle/>
          <a:p>
            <a:r>
              <a:rPr lang="en-US" dirty="0"/>
              <a:t>Do you have any clients who could benefit from this type of strategy?</a:t>
            </a:r>
          </a:p>
        </p:txBody>
      </p:sp>
      <p:sp>
        <p:nvSpPr>
          <p:cNvPr id="7" name="Text Placeholder 6">
            <a:extLst>
              <a:ext uri="{FF2B5EF4-FFF2-40B4-BE49-F238E27FC236}">
                <a16:creationId xmlns:a16="http://schemas.microsoft.com/office/drawing/2014/main" id="{37EDC85F-484C-44C8-BD32-554311A34308}"/>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169603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2FBA33-11F2-4A78-AC4F-30E49944D408}"/>
              </a:ext>
            </a:extLst>
          </p:cNvPr>
          <p:cNvSpPr>
            <a:spLocks noGrp="1"/>
          </p:cNvSpPr>
          <p:nvPr>
            <p:ph type="body" sz="quarter" idx="11"/>
          </p:nvPr>
        </p:nvSpPr>
        <p:spPr/>
        <p:txBody>
          <a:bodyPr/>
          <a:lstStyle/>
          <a:p>
            <a:pPr>
              <a:spcAft>
                <a:spcPts val="1200"/>
              </a:spcAft>
            </a:pPr>
            <a:endParaRPr lang="en-US" dirty="0"/>
          </a:p>
        </p:txBody>
      </p:sp>
      <p:sp>
        <p:nvSpPr>
          <p:cNvPr id="4" name="Text Placeholder 3">
            <a:extLst>
              <a:ext uri="{FF2B5EF4-FFF2-40B4-BE49-F238E27FC236}">
                <a16:creationId xmlns:a16="http://schemas.microsoft.com/office/drawing/2014/main" id="{16E70288-106A-4033-9E97-96074A7C2943}"/>
              </a:ext>
            </a:extLst>
          </p:cNvPr>
          <p:cNvSpPr>
            <a:spLocks noGrp="1"/>
          </p:cNvSpPr>
          <p:nvPr>
            <p:ph type="body" sz="quarter" idx="26"/>
          </p:nvPr>
        </p:nvSpPr>
        <p:spPr>
          <a:xfrm>
            <a:off x="371475" y="1358121"/>
            <a:ext cx="9839325" cy="4469629"/>
          </a:xfrm>
        </p:spPr>
        <p:txBody>
          <a:bodyPr/>
          <a:lstStyle/>
          <a:p>
            <a:pPr>
              <a:spcAft>
                <a:spcPts val="1200"/>
              </a:spcAft>
            </a:pPr>
            <a:r>
              <a:rPr lang="en-US" dirty="0"/>
              <a:t>What are the taxations of various retirement accounts?</a:t>
            </a:r>
          </a:p>
          <a:p>
            <a:pPr>
              <a:spcAft>
                <a:spcPts val="1200"/>
              </a:spcAft>
            </a:pPr>
            <a:r>
              <a:rPr lang="en-US" dirty="0"/>
              <a:t>What are the advantages of diversifying with cash value life insurance?</a:t>
            </a:r>
          </a:p>
          <a:p>
            <a:pPr>
              <a:spcAft>
                <a:spcPts val="1200"/>
              </a:spcAft>
            </a:pPr>
            <a:r>
              <a:rPr lang="en-US" dirty="0"/>
              <a:t>What does an ideal client look like and how does diversification work?</a:t>
            </a:r>
          </a:p>
          <a:p>
            <a:pPr>
              <a:spcAft>
                <a:spcPts val="1200"/>
              </a:spcAft>
            </a:pPr>
            <a:r>
              <a:rPr lang="en-US" dirty="0"/>
              <a:t>What marketing resources are available?</a:t>
            </a:r>
          </a:p>
        </p:txBody>
      </p:sp>
      <p:sp>
        <p:nvSpPr>
          <p:cNvPr id="26" name="Title 1"/>
          <p:cNvSpPr>
            <a:spLocks noGrp="1"/>
          </p:cNvSpPr>
          <p:nvPr>
            <p:ph type="title"/>
          </p:nvPr>
        </p:nvSpPr>
        <p:spPr/>
        <p:txBody>
          <a:bodyPr/>
          <a:lstStyle/>
          <a:p>
            <a:r>
              <a:rPr lang="en-US" dirty="0"/>
              <a:t>Agenda</a:t>
            </a:r>
          </a:p>
        </p:txBody>
      </p:sp>
      <p:grpSp>
        <p:nvGrpSpPr>
          <p:cNvPr id="5" name="Group 4">
            <a:extLst>
              <a:ext uri="{FF2B5EF4-FFF2-40B4-BE49-F238E27FC236}">
                <a16:creationId xmlns:a16="http://schemas.microsoft.com/office/drawing/2014/main" id="{BF5C9B78-7809-40E4-8D40-47B12D18CB8E}"/>
              </a:ext>
            </a:extLst>
          </p:cNvPr>
          <p:cNvGrpSpPr/>
          <p:nvPr/>
        </p:nvGrpSpPr>
        <p:grpSpPr>
          <a:xfrm>
            <a:off x="10709622" y="311419"/>
            <a:ext cx="1110902" cy="1339311"/>
            <a:chOff x="10709622" y="311419"/>
            <a:chExt cx="1110902" cy="1339311"/>
          </a:xfrm>
        </p:grpSpPr>
        <p:grpSp>
          <p:nvGrpSpPr>
            <p:cNvPr id="48" name="Group 47">
              <a:extLst>
                <a:ext uri="{FF2B5EF4-FFF2-40B4-BE49-F238E27FC236}">
                  <a16:creationId xmlns:a16="http://schemas.microsoft.com/office/drawing/2014/main" id="{F6F4EB4D-143B-42AB-9006-67D5A613E065}"/>
                </a:ext>
              </a:extLst>
            </p:cNvPr>
            <p:cNvGrpSpPr/>
            <p:nvPr/>
          </p:nvGrpSpPr>
          <p:grpSpPr>
            <a:xfrm>
              <a:off x="10709622" y="311419"/>
              <a:ext cx="1110902" cy="1339311"/>
              <a:chOff x="5215842" y="3849909"/>
              <a:chExt cx="419319" cy="505534"/>
            </a:xfrm>
          </p:grpSpPr>
          <p:sp>
            <p:nvSpPr>
              <p:cNvPr id="49" name="Freeform 128">
                <a:extLst>
                  <a:ext uri="{FF2B5EF4-FFF2-40B4-BE49-F238E27FC236}">
                    <a16:creationId xmlns:a16="http://schemas.microsoft.com/office/drawing/2014/main" id="{3E33E121-9FC3-4647-8BF3-A59865B3D6D2}"/>
                  </a:ext>
                </a:extLst>
              </p:cNvPr>
              <p:cNvSpPr>
                <a:spLocks/>
              </p:cNvSpPr>
              <p:nvPr/>
            </p:nvSpPr>
            <p:spPr bwMode="auto">
              <a:xfrm>
                <a:off x="5215842" y="3849909"/>
                <a:ext cx="419319" cy="505534"/>
              </a:xfrm>
              <a:custGeom>
                <a:avLst/>
                <a:gdLst>
                  <a:gd name="T0" fmla="*/ 129 w 131"/>
                  <a:gd name="T1" fmla="*/ 28 h 158"/>
                  <a:gd name="T2" fmla="*/ 131 w 131"/>
                  <a:gd name="T3" fmla="*/ 32 h 158"/>
                  <a:gd name="T4" fmla="*/ 131 w 131"/>
                  <a:gd name="T5" fmla="*/ 151 h 158"/>
                  <a:gd name="T6" fmla="*/ 124 w 131"/>
                  <a:gd name="T7" fmla="*/ 158 h 158"/>
                  <a:gd name="T8" fmla="*/ 7 w 131"/>
                  <a:gd name="T9" fmla="*/ 158 h 158"/>
                  <a:gd name="T10" fmla="*/ 0 w 131"/>
                  <a:gd name="T11" fmla="*/ 151 h 158"/>
                  <a:gd name="T12" fmla="*/ 0 w 131"/>
                  <a:gd name="T13" fmla="*/ 7 h 158"/>
                  <a:gd name="T14" fmla="*/ 7 w 131"/>
                  <a:gd name="T15" fmla="*/ 0 h 158"/>
                  <a:gd name="T16" fmla="*/ 98 w 131"/>
                  <a:gd name="T17" fmla="*/ 0 h 158"/>
                  <a:gd name="T18" fmla="*/ 103 w 131"/>
                  <a:gd name="T19" fmla="*/ 2 h 158"/>
                  <a:gd name="T20" fmla="*/ 129 w 131"/>
                  <a:gd name="T21" fmla="*/ 2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1" h="158">
                    <a:moveTo>
                      <a:pt x="129" y="28"/>
                    </a:moveTo>
                    <a:cubicBezTo>
                      <a:pt x="130" y="29"/>
                      <a:pt x="131" y="31"/>
                      <a:pt x="131" y="32"/>
                    </a:cubicBezTo>
                    <a:cubicBezTo>
                      <a:pt x="131" y="151"/>
                      <a:pt x="131" y="151"/>
                      <a:pt x="131" y="151"/>
                    </a:cubicBezTo>
                    <a:cubicBezTo>
                      <a:pt x="131" y="155"/>
                      <a:pt x="128" y="158"/>
                      <a:pt x="124" y="158"/>
                    </a:cubicBezTo>
                    <a:cubicBezTo>
                      <a:pt x="7" y="158"/>
                      <a:pt x="7" y="158"/>
                      <a:pt x="7" y="158"/>
                    </a:cubicBezTo>
                    <a:cubicBezTo>
                      <a:pt x="3" y="158"/>
                      <a:pt x="0" y="155"/>
                      <a:pt x="0" y="151"/>
                    </a:cubicBezTo>
                    <a:cubicBezTo>
                      <a:pt x="0" y="7"/>
                      <a:pt x="0" y="7"/>
                      <a:pt x="0" y="7"/>
                    </a:cubicBezTo>
                    <a:cubicBezTo>
                      <a:pt x="0" y="3"/>
                      <a:pt x="3" y="0"/>
                      <a:pt x="7" y="0"/>
                    </a:cubicBezTo>
                    <a:cubicBezTo>
                      <a:pt x="98" y="0"/>
                      <a:pt x="98" y="0"/>
                      <a:pt x="98" y="0"/>
                    </a:cubicBezTo>
                    <a:cubicBezTo>
                      <a:pt x="100" y="0"/>
                      <a:pt x="102" y="1"/>
                      <a:pt x="103" y="2"/>
                    </a:cubicBezTo>
                    <a:lnTo>
                      <a:pt x="129" y="28"/>
                    </a:lnTo>
                    <a:close/>
                  </a:path>
                </a:pathLst>
              </a:cu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0" name="Line 129">
                <a:extLst>
                  <a:ext uri="{FF2B5EF4-FFF2-40B4-BE49-F238E27FC236}">
                    <a16:creationId xmlns:a16="http://schemas.microsoft.com/office/drawing/2014/main" id="{2D9970B4-451B-45E1-A29E-132E5421FADB}"/>
                  </a:ext>
                </a:extLst>
              </p:cNvPr>
              <p:cNvSpPr>
                <a:spLocks noChangeShapeType="1"/>
              </p:cNvSpPr>
              <p:nvPr/>
            </p:nvSpPr>
            <p:spPr bwMode="auto">
              <a:xfrm>
                <a:off x="5292260" y="4192809"/>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1" name="Line 130">
                <a:extLst>
                  <a:ext uri="{FF2B5EF4-FFF2-40B4-BE49-F238E27FC236}">
                    <a16:creationId xmlns:a16="http://schemas.microsoft.com/office/drawing/2014/main" id="{0EF54DA1-F414-4CE0-906D-69DBC25A867E}"/>
                  </a:ext>
                </a:extLst>
              </p:cNvPr>
              <p:cNvSpPr>
                <a:spLocks noChangeShapeType="1"/>
              </p:cNvSpPr>
              <p:nvPr/>
            </p:nvSpPr>
            <p:spPr bwMode="auto">
              <a:xfrm>
                <a:off x="5292260" y="4255511"/>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2" name="Line 131">
                <a:extLst>
                  <a:ext uri="{FF2B5EF4-FFF2-40B4-BE49-F238E27FC236}">
                    <a16:creationId xmlns:a16="http://schemas.microsoft.com/office/drawing/2014/main" id="{21CCC78C-9182-42F0-BB05-ADC6EDEC924F}"/>
                  </a:ext>
                </a:extLst>
              </p:cNvPr>
              <p:cNvSpPr>
                <a:spLocks noChangeShapeType="1"/>
              </p:cNvSpPr>
              <p:nvPr/>
            </p:nvSpPr>
            <p:spPr bwMode="auto">
              <a:xfrm>
                <a:off x="5292260" y="4124230"/>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3" name="Line 132">
                <a:extLst>
                  <a:ext uri="{FF2B5EF4-FFF2-40B4-BE49-F238E27FC236}">
                    <a16:creationId xmlns:a16="http://schemas.microsoft.com/office/drawing/2014/main" id="{661149E9-88AE-499E-886F-E864D95F4051}"/>
                  </a:ext>
                </a:extLst>
              </p:cNvPr>
              <p:cNvSpPr>
                <a:spLocks noChangeShapeType="1"/>
              </p:cNvSpPr>
              <p:nvPr/>
            </p:nvSpPr>
            <p:spPr bwMode="auto">
              <a:xfrm>
                <a:off x="5292260" y="4057609"/>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 name="Line 133">
                <a:extLst>
                  <a:ext uri="{FF2B5EF4-FFF2-40B4-BE49-F238E27FC236}">
                    <a16:creationId xmlns:a16="http://schemas.microsoft.com/office/drawing/2014/main" id="{4D66EEE6-ACC6-4556-B377-6BE76DE5E648}"/>
                  </a:ext>
                </a:extLst>
              </p:cNvPr>
              <p:cNvSpPr>
                <a:spLocks noChangeShapeType="1"/>
              </p:cNvSpPr>
              <p:nvPr/>
            </p:nvSpPr>
            <p:spPr bwMode="auto">
              <a:xfrm>
                <a:off x="5292260" y="3992947"/>
                <a:ext cx="152836"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5" name="Line 134">
                <a:extLst>
                  <a:ext uri="{FF2B5EF4-FFF2-40B4-BE49-F238E27FC236}">
                    <a16:creationId xmlns:a16="http://schemas.microsoft.com/office/drawing/2014/main" id="{64F3ABD1-38BD-4424-8E15-4589AAAE7858}"/>
                  </a:ext>
                </a:extLst>
              </p:cNvPr>
              <p:cNvSpPr>
                <a:spLocks noChangeShapeType="1"/>
              </p:cNvSpPr>
              <p:nvPr/>
            </p:nvSpPr>
            <p:spPr bwMode="auto">
              <a:xfrm>
                <a:off x="5292260" y="3992947"/>
                <a:ext cx="152836"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 name="Line 135">
                <a:extLst>
                  <a:ext uri="{FF2B5EF4-FFF2-40B4-BE49-F238E27FC236}">
                    <a16:creationId xmlns:a16="http://schemas.microsoft.com/office/drawing/2014/main" id="{0BADF9AC-1F44-4F84-BC73-FF9A6A4CE777}"/>
                  </a:ext>
                </a:extLst>
              </p:cNvPr>
              <p:cNvSpPr>
                <a:spLocks noChangeShapeType="1"/>
              </p:cNvSpPr>
              <p:nvPr/>
            </p:nvSpPr>
            <p:spPr bwMode="auto">
              <a:xfrm>
                <a:off x="5292260" y="4057609"/>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7" name="Line 136">
                <a:extLst>
                  <a:ext uri="{FF2B5EF4-FFF2-40B4-BE49-F238E27FC236}">
                    <a16:creationId xmlns:a16="http://schemas.microsoft.com/office/drawing/2014/main" id="{49EBCC45-F9B1-4DD2-A6AD-DFDED3C2CF6F}"/>
                  </a:ext>
                </a:extLst>
              </p:cNvPr>
              <p:cNvSpPr>
                <a:spLocks noChangeShapeType="1"/>
              </p:cNvSpPr>
              <p:nvPr/>
            </p:nvSpPr>
            <p:spPr bwMode="auto">
              <a:xfrm>
                <a:off x="5292260" y="4124230"/>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8" name="Line 137">
                <a:extLst>
                  <a:ext uri="{FF2B5EF4-FFF2-40B4-BE49-F238E27FC236}">
                    <a16:creationId xmlns:a16="http://schemas.microsoft.com/office/drawing/2014/main" id="{3A141ED4-D332-4AB8-875F-6709FAA12B60}"/>
                  </a:ext>
                </a:extLst>
              </p:cNvPr>
              <p:cNvSpPr>
                <a:spLocks noChangeShapeType="1"/>
              </p:cNvSpPr>
              <p:nvPr/>
            </p:nvSpPr>
            <p:spPr bwMode="auto">
              <a:xfrm>
                <a:off x="5292260" y="4192809"/>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9" name="Line 138">
                <a:extLst>
                  <a:ext uri="{FF2B5EF4-FFF2-40B4-BE49-F238E27FC236}">
                    <a16:creationId xmlns:a16="http://schemas.microsoft.com/office/drawing/2014/main" id="{4E3035F5-C63A-435C-8929-8F1331B3CC87}"/>
                  </a:ext>
                </a:extLst>
              </p:cNvPr>
              <p:cNvSpPr>
                <a:spLocks noChangeShapeType="1"/>
              </p:cNvSpPr>
              <p:nvPr/>
            </p:nvSpPr>
            <p:spPr bwMode="auto">
              <a:xfrm>
                <a:off x="5292260" y="4255511"/>
                <a:ext cx="264524" cy="0"/>
              </a:xfrm>
              <a:prstGeom prst="line">
                <a:avLst/>
              </a:pr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sp>
          <p:nvSpPr>
            <p:cNvPr id="60" name="Freeform 51">
              <a:extLst>
                <a:ext uri="{FF2B5EF4-FFF2-40B4-BE49-F238E27FC236}">
                  <a16:creationId xmlns:a16="http://schemas.microsoft.com/office/drawing/2014/main" id="{940B5805-2057-4E56-BEFD-4740DBD0DFCB}"/>
                </a:ext>
              </a:extLst>
            </p:cNvPr>
            <p:cNvSpPr>
              <a:spLocks/>
            </p:cNvSpPr>
            <p:nvPr/>
          </p:nvSpPr>
          <p:spPr bwMode="auto">
            <a:xfrm>
              <a:off x="11390091" y="510766"/>
              <a:ext cx="253968" cy="189399"/>
            </a:xfrm>
            <a:custGeom>
              <a:avLst/>
              <a:gdLst>
                <a:gd name="T0" fmla="*/ 36 w 36"/>
                <a:gd name="T1" fmla="*/ 0 h 27"/>
                <a:gd name="T2" fmla="*/ 15 w 36"/>
                <a:gd name="T3" fmla="*/ 26 h 27"/>
                <a:gd name="T4" fmla="*/ 13 w 36"/>
                <a:gd name="T5" fmla="*/ 27 h 27"/>
                <a:gd name="T6" fmla="*/ 11 w 36"/>
                <a:gd name="T7" fmla="*/ 26 h 27"/>
                <a:gd name="T8" fmla="*/ 0 w 36"/>
                <a:gd name="T9" fmla="*/ 15 h 27"/>
              </a:gdLst>
              <a:ahLst/>
              <a:cxnLst>
                <a:cxn ang="0">
                  <a:pos x="T0" y="T1"/>
                </a:cxn>
                <a:cxn ang="0">
                  <a:pos x="T2" y="T3"/>
                </a:cxn>
                <a:cxn ang="0">
                  <a:pos x="T4" y="T5"/>
                </a:cxn>
                <a:cxn ang="0">
                  <a:pos x="T6" y="T7"/>
                </a:cxn>
                <a:cxn ang="0">
                  <a:pos x="T8" y="T9"/>
                </a:cxn>
              </a:cxnLst>
              <a:rect l="0" t="0" r="r" b="b"/>
              <a:pathLst>
                <a:path w="36" h="27">
                  <a:moveTo>
                    <a:pt x="36" y="0"/>
                  </a:moveTo>
                  <a:cubicBezTo>
                    <a:pt x="15" y="26"/>
                    <a:pt x="15" y="26"/>
                    <a:pt x="15" y="26"/>
                  </a:cubicBezTo>
                  <a:cubicBezTo>
                    <a:pt x="15" y="27"/>
                    <a:pt x="14" y="27"/>
                    <a:pt x="13" y="27"/>
                  </a:cubicBezTo>
                  <a:cubicBezTo>
                    <a:pt x="12" y="27"/>
                    <a:pt x="12" y="27"/>
                    <a:pt x="11" y="26"/>
                  </a:cubicBezTo>
                  <a:cubicBezTo>
                    <a:pt x="0" y="15"/>
                    <a:pt x="0" y="15"/>
                    <a:pt x="0" y="15"/>
                  </a:cubicBezTo>
                </a:path>
              </a:pathLst>
            </a:custGeom>
            <a:noFill/>
            <a:ln w="28575" cap="flat">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2885117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67DECA8-1DC2-433E-97E9-8C4BFD0FA4B1}"/>
              </a:ext>
            </a:extLst>
          </p:cNvPr>
          <p:cNvSpPr>
            <a:spLocks noGrp="1"/>
          </p:cNvSpPr>
          <p:nvPr>
            <p:ph type="body" sz="quarter" idx="11"/>
          </p:nvPr>
        </p:nvSpPr>
        <p:spPr>
          <a:xfrm>
            <a:off x="371476" y="6553200"/>
            <a:ext cx="11210924" cy="200055"/>
          </a:xfrm>
        </p:spPr>
        <p:txBody>
          <a:bodyPr/>
          <a:lstStyle/>
          <a:p>
            <a:r>
              <a:rPr lang="en-US" dirty="0"/>
              <a:t>*Roth IRAs can offer tax free distributions. Distributions made prior to age 59½ may become taxable and result in a 10% penalty if they are not considered a “qualified distribution” or one of the exceptions provided by the IRS. Mutual funds may be subject to income tax and/or capital gains tax. The examples shown do not guarantee a similar result. Consult your tax advisor for more information.</a:t>
            </a:r>
          </a:p>
        </p:txBody>
      </p:sp>
      <p:sp>
        <p:nvSpPr>
          <p:cNvPr id="2" name="Title 1"/>
          <p:cNvSpPr>
            <a:spLocks noGrp="1"/>
          </p:cNvSpPr>
          <p:nvPr>
            <p:ph type="title"/>
          </p:nvPr>
        </p:nvSpPr>
        <p:spPr/>
        <p:txBody>
          <a:bodyPr/>
          <a:lstStyle/>
          <a:p>
            <a:r>
              <a:rPr lang="en-US" dirty="0"/>
              <a:t>Types of retirement vehicles</a:t>
            </a:r>
          </a:p>
        </p:txBody>
      </p:sp>
      <p:grpSp>
        <p:nvGrpSpPr>
          <p:cNvPr id="8" name="Group 7"/>
          <p:cNvGrpSpPr/>
          <p:nvPr/>
        </p:nvGrpSpPr>
        <p:grpSpPr>
          <a:xfrm>
            <a:off x="1421366" y="1514092"/>
            <a:ext cx="1752623" cy="2640171"/>
            <a:chOff x="896689" y="2360380"/>
            <a:chExt cx="1752623" cy="2640171"/>
          </a:xfrm>
        </p:grpSpPr>
        <p:pic>
          <p:nvPicPr>
            <p:cNvPr id="6" name="Picture 5"/>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896689" y="2360380"/>
              <a:ext cx="1752623" cy="2640171"/>
            </a:xfrm>
            <a:prstGeom prst="rect">
              <a:avLst/>
            </a:prstGeom>
          </p:spPr>
        </p:pic>
        <p:sp>
          <p:nvSpPr>
            <p:cNvPr id="7" name="TextBox 6"/>
            <p:cNvSpPr txBox="1"/>
            <p:nvPr/>
          </p:nvSpPr>
          <p:spPr>
            <a:xfrm>
              <a:off x="1030037" y="3734980"/>
              <a:ext cx="1485927" cy="954107"/>
            </a:xfrm>
            <a:prstGeom prst="rect">
              <a:avLst/>
            </a:prstGeom>
            <a:noFill/>
          </p:spPr>
          <p:txBody>
            <a:bodyPr wrap="square" rtlCol="0">
              <a:spAutoFit/>
            </a:bodyPr>
            <a:lstStyle/>
            <a:p>
              <a:pPr algn="ctr"/>
              <a:r>
                <a:rPr lang="en-US" sz="1400" b="1" dirty="0">
                  <a:solidFill>
                    <a:schemeClr val="accent4"/>
                  </a:solidFill>
                  <a:latin typeface="Arial" panose="020B0604020202020204" pitchFamily="34" charset="0"/>
                  <a:cs typeface="Arial" panose="020B0604020202020204" pitchFamily="34" charset="0"/>
                </a:rPr>
                <a:t>Pre tax</a:t>
              </a:r>
            </a:p>
            <a:p>
              <a:pPr algn="ctr"/>
              <a:br>
                <a:rPr lang="en-US" sz="1200" dirty="0">
                  <a:solidFill>
                    <a:schemeClr val="bg1"/>
                  </a:solidFill>
                  <a:latin typeface="Arial" panose="020B0604020202020204" pitchFamily="34" charset="0"/>
                  <a:cs typeface="Arial" panose="020B0604020202020204" pitchFamily="34" charset="0"/>
                </a:rPr>
              </a:br>
              <a:r>
                <a:rPr lang="en-US" sz="1400" dirty="0">
                  <a:solidFill>
                    <a:schemeClr val="bg1"/>
                  </a:solidFill>
                  <a:latin typeface="Arial" panose="020B0604020202020204" pitchFamily="34" charset="0"/>
                  <a:cs typeface="Arial" panose="020B0604020202020204" pitchFamily="34" charset="0"/>
                </a:rPr>
                <a:t>Pre tax</a:t>
              </a:r>
            </a:p>
            <a:p>
              <a:pPr algn="ctr"/>
              <a:r>
                <a:rPr lang="en-US" sz="1400" dirty="0">
                  <a:solidFill>
                    <a:schemeClr val="bg1"/>
                  </a:solidFill>
                  <a:latin typeface="Arial" panose="020B0604020202020204" pitchFamily="34" charset="0"/>
                  <a:cs typeface="Arial" panose="020B0604020202020204" pitchFamily="34" charset="0"/>
                </a:rPr>
                <a:t>dollars</a:t>
              </a:r>
            </a:p>
          </p:txBody>
        </p:sp>
      </p:grpSp>
      <p:grpSp>
        <p:nvGrpSpPr>
          <p:cNvPr id="5" name="Group 4"/>
          <p:cNvGrpSpPr/>
          <p:nvPr/>
        </p:nvGrpSpPr>
        <p:grpSpPr>
          <a:xfrm>
            <a:off x="3077563" y="2444192"/>
            <a:ext cx="912365" cy="1961765"/>
            <a:chOff x="2552886" y="3290480"/>
            <a:chExt cx="912365" cy="1961765"/>
          </a:xfrm>
        </p:grpSpPr>
        <p:sp>
          <p:nvSpPr>
            <p:cNvPr id="16" name="Bent-Up Arrow 15"/>
            <p:cNvSpPr/>
            <p:nvPr/>
          </p:nvSpPr>
          <p:spPr>
            <a:xfrm rot="10800000" flipH="1">
              <a:off x="2552886" y="3824302"/>
              <a:ext cx="658402" cy="938930"/>
            </a:xfrm>
            <a:prstGeom prst="bentUpArrow">
              <a:avLst>
                <a:gd name="adj1" fmla="val 9433"/>
                <a:gd name="adj2" fmla="val 19058"/>
                <a:gd name="adj3" fmla="val 215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rot="5400000">
              <a:off x="2397846" y="4081228"/>
              <a:ext cx="1843106" cy="261610"/>
            </a:xfrm>
            <a:prstGeom prst="rect">
              <a:avLst/>
            </a:prstGeom>
            <a:noFill/>
          </p:spPr>
          <p:txBody>
            <a:bodyPr wrap="square" rtlCol="0">
              <a:spAutoFit/>
            </a:bodyPr>
            <a:lstStyle/>
            <a:p>
              <a:pPr algn="ctr"/>
              <a:r>
                <a:rPr lang="en-US" sz="1100" b="1" dirty="0">
                  <a:solidFill>
                    <a:schemeClr val="tx2"/>
                  </a:solidFill>
                  <a:latin typeface="Arial" panose="020B0604020202020204" pitchFamily="34" charset="0"/>
                  <a:cs typeface="Arial" panose="020B0604020202020204" pitchFamily="34" charset="0"/>
                </a:rPr>
                <a:t>Distributions</a:t>
              </a:r>
            </a:p>
          </p:txBody>
        </p:sp>
        <p:sp>
          <p:nvSpPr>
            <p:cNvPr id="20" name="TextBox 19"/>
            <p:cNvSpPr txBox="1"/>
            <p:nvPr/>
          </p:nvSpPr>
          <p:spPr>
            <a:xfrm>
              <a:off x="2655776" y="4821358"/>
              <a:ext cx="809475" cy="430887"/>
            </a:xfrm>
            <a:prstGeom prst="rect">
              <a:avLst/>
            </a:prstGeom>
            <a:noFill/>
          </p:spPr>
          <p:txBody>
            <a:bodyPr wrap="square" rtlCol="0">
              <a:spAutoFit/>
            </a:bodyPr>
            <a:lstStyle/>
            <a:p>
              <a:pPr algn="ctr"/>
              <a:r>
                <a:rPr lang="en-US" sz="1100" dirty="0">
                  <a:solidFill>
                    <a:schemeClr val="tx2"/>
                  </a:solidFill>
                  <a:latin typeface="Arial" panose="020B0604020202020204" pitchFamily="34" charset="0"/>
                  <a:cs typeface="Arial" panose="020B0604020202020204" pitchFamily="34" charset="0"/>
                </a:rPr>
                <a:t>Ordinary</a:t>
              </a:r>
            </a:p>
            <a:p>
              <a:pPr algn="ctr"/>
              <a:r>
                <a:rPr lang="en-US" sz="1100" dirty="0">
                  <a:solidFill>
                    <a:schemeClr val="tx2"/>
                  </a:solidFill>
                  <a:latin typeface="Arial" panose="020B0604020202020204" pitchFamily="34" charset="0"/>
                  <a:cs typeface="Arial" panose="020B0604020202020204" pitchFamily="34" charset="0"/>
                </a:rPr>
                <a:t>income</a:t>
              </a:r>
            </a:p>
          </p:txBody>
        </p:sp>
      </p:grpSp>
      <p:grpSp>
        <p:nvGrpSpPr>
          <p:cNvPr id="10" name="Group 9"/>
          <p:cNvGrpSpPr/>
          <p:nvPr/>
        </p:nvGrpSpPr>
        <p:grpSpPr>
          <a:xfrm>
            <a:off x="4574613" y="1514092"/>
            <a:ext cx="1752623" cy="2640171"/>
            <a:chOff x="9368160" y="520998"/>
            <a:chExt cx="1752623" cy="2640171"/>
          </a:xfrm>
        </p:grpSpPr>
        <p:pic>
          <p:nvPicPr>
            <p:cNvPr id="17" name="Picture 16"/>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9368160" y="520998"/>
              <a:ext cx="1752623" cy="2640171"/>
            </a:xfrm>
            <a:prstGeom prst="rect">
              <a:avLst/>
            </a:prstGeom>
          </p:spPr>
        </p:pic>
        <p:sp>
          <p:nvSpPr>
            <p:cNvPr id="9" name="TextBox 8"/>
            <p:cNvSpPr txBox="1"/>
            <p:nvPr/>
          </p:nvSpPr>
          <p:spPr>
            <a:xfrm>
              <a:off x="9501509" y="1895598"/>
              <a:ext cx="1485927" cy="954107"/>
            </a:xfrm>
            <a:prstGeom prst="rect">
              <a:avLst/>
            </a:prstGeom>
            <a:noFill/>
          </p:spPr>
          <p:txBody>
            <a:bodyPr wrap="square" rtlCol="0">
              <a:spAutoFit/>
            </a:bodyPr>
            <a:lstStyle/>
            <a:p>
              <a:pPr algn="ctr"/>
              <a:r>
                <a:rPr lang="en-US" sz="1400" b="1" dirty="0">
                  <a:solidFill>
                    <a:schemeClr val="accent4"/>
                  </a:solidFill>
                  <a:latin typeface="Arial" panose="020B0604020202020204" pitchFamily="34" charset="0"/>
                  <a:cs typeface="Arial" panose="020B0604020202020204" pitchFamily="34" charset="0"/>
                </a:rPr>
                <a:t>Taxable</a:t>
              </a:r>
            </a:p>
            <a:p>
              <a:pPr algn="ctr"/>
              <a:br>
                <a:rPr lang="en-US" sz="1200" dirty="0">
                  <a:solidFill>
                    <a:schemeClr val="bg1"/>
                  </a:solidFill>
                  <a:latin typeface="Arial" panose="020B0604020202020204" pitchFamily="34" charset="0"/>
                  <a:cs typeface="Arial" panose="020B0604020202020204" pitchFamily="34" charset="0"/>
                </a:rPr>
              </a:br>
              <a:r>
                <a:rPr lang="en-US" sz="1400" dirty="0">
                  <a:solidFill>
                    <a:schemeClr val="bg1"/>
                  </a:solidFill>
                  <a:latin typeface="Arial" panose="020B0604020202020204" pitchFamily="34" charset="0"/>
                  <a:cs typeface="Arial" panose="020B0604020202020204" pitchFamily="34" charset="0"/>
                </a:rPr>
                <a:t>After tax</a:t>
              </a:r>
            </a:p>
            <a:p>
              <a:pPr algn="ctr"/>
              <a:r>
                <a:rPr lang="en-US" sz="1400" dirty="0">
                  <a:solidFill>
                    <a:schemeClr val="bg1"/>
                  </a:solidFill>
                  <a:latin typeface="Arial" panose="020B0604020202020204" pitchFamily="34" charset="0"/>
                  <a:cs typeface="Arial" panose="020B0604020202020204" pitchFamily="34" charset="0"/>
                </a:rPr>
                <a:t>dollars</a:t>
              </a:r>
            </a:p>
          </p:txBody>
        </p:sp>
      </p:grpSp>
      <p:grpSp>
        <p:nvGrpSpPr>
          <p:cNvPr id="12" name="Group 11"/>
          <p:cNvGrpSpPr/>
          <p:nvPr/>
        </p:nvGrpSpPr>
        <p:grpSpPr>
          <a:xfrm>
            <a:off x="6228012" y="2512803"/>
            <a:ext cx="1022520" cy="2135397"/>
            <a:chOff x="11021560" y="1451098"/>
            <a:chExt cx="1022520" cy="2135397"/>
          </a:xfrm>
        </p:grpSpPr>
        <p:sp>
          <p:nvSpPr>
            <p:cNvPr id="23" name="Bent-Up Arrow 22"/>
            <p:cNvSpPr/>
            <p:nvPr/>
          </p:nvSpPr>
          <p:spPr>
            <a:xfrm rot="10800000" flipH="1">
              <a:off x="11021560" y="1984920"/>
              <a:ext cx="658402" cy="938930"/>
            </a:xfrm>
            <a:prstGeom prst="bentUpArrow">
              <a:avLst>
                <a:gd name="adj1" fmla="val 9433"/>
                <a:gd name="adj2" fmla="val 19058"/>
                <a:gd name="adj3" fmla="val 215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rot="5400000">
              <a:off x="10866520" y="2241846"/>
              <a:ext cx="1843106" cy="261610"/>
            </a:xfrm>
            <a:prstGeom prst="rect">
              <a:avLst/>
            </a:prstGeom>
            <a:noFill/>
          </p:spPr>
          <p:txBody>
            <a:bodyPr wrap="square" rtlCol="0">
              <a:spAutoFit/>
            </a:bodyPr>
            <a:lstStyle/>
            <a:p>
              <a:pPr algn="ctr"/>
              <a:r>
                <a:rPr lang="en-US" sz="1100" b="1" dirty="0">
                  <a:solidFill>
                    <a:schemeClr val="tx2"/>
                  </a:solidFill>
                  <a:latin typeface="Arial" panose="020B0604020202020204" pitchFamily="34" charset="0"/>
                  <a:cs typeface="Arial" panose="020B0604020202020204" pitchFamily="34" charset="0"/>
                </a:rPr>
                <a:t>Distributions</a:t>
              </a:r>
            </a:p>
          </p:txBody>
        </p:sp>
        <p:sp>
          <p:nvSpPr>
            <p:cNvPr id="25" name="TextBox 24"/>
            <p:cNvSpPr txBox="1"/>
            <p:nvPr/>
          </p:nvSpPr>
          <p:spPr>
            <a:xfrm>
              <a:off x="11063110" y="2986331"/>
              <a:ext cx="980970" cy="600164"/>
            </a:xfrm>
            <a:prstGeom prst="rect">
              <a:avLst/>
            </a:prstGeom>
            <a:noFill/>
          </p:spPr>
          <p:txBody>
            <a:bodyPr wrap="square" rtlCol="0">
              <a:spAutoFit/>
            </a:bodyPr>
            <a:lstStyle/>
            <a:p>
              <a:pPr algn="ctr"/>
              <a:r>
                <a:rPr lang="en-US" sz="1100" dirty="0">
                  <a:solidFill>
                    <a:schemeClr val="tx2"/>
                  </a:solidFill>
                  <a:latin typeface="Arial" panose="020B0604020202020204" pitchFamily="34" charset="0"/>
                  <a:cs typeface="Arial" panose="020B0604020202020204" pitchFamily="34" charset="0"/>
                </a:rPr>
                <a:t>Ordinary income and capital gains</a:t>
              </a:r>
            </a:p>
          </p:txBody>
        </p:sp>
      </p:grpSp>
      <p:grpSp>
        <p:nvGrpSpPr>
          <p:cNvPr id="38" name="Group 37"/>
          <p:cNvGrpSpPr/>
          <p:nvPr/>
        </p:nvGrpSpPr>
        <p:grpSpPr>
          <a:xfrm>
            <a:off x="7772400" y="1524000"/>
            <a:ext cx="1752623" cy="2640171"/>
            <a:chOff x="9396234" y="3859596"/>
            <a:chExt cx="1752623" cy="2640171"/>
          </a:xfrm>
        </p:grpSpPr>
        <p:pic>
          <p:nvPicPr>
            <p:cNvPr id="18" name="Picture 17"/>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9396234" y="3859596"/>
              <a:ext cx="1752623" cy="2640171"/>
            </a:xfrm>
            <a:prstGeom prst="rect">
              <a:avLst/>
            </a:prstGeom>
          </p:spPr>
        </p:pic>
        <p:sp>
          <p:nvSpPr>
            <p:cNvPr id="11" name="TextBox 10"/>
            <p:cNvSpPr txBox="1"/>
            <p:nvPr/>
          </p:nvSpPr>
          <p:spPr>
            <a:xfrm>
              <a:off x="9529583" y="5069162"/>
              <a:ext cx="1485927" cy="1138773"/>
            </a:xfrm>
            <a:prstGeom prst="rect">
              <a:avLst/>
            </a:prstGeom>
            <a:noFill/>
          </p:spPr>
          <p:txBody>
            <a:bodyPr wrap="square" rtlCol="0">
              <a:spAutoFit/>
            </a:bodyPr>
            <a:lstStyle/>
            <a:p>
              <a:pPr algn="ctr"/>
              <a:r>
                <a:rPr lang="en-US" sz="1400" b="1" dirty="0">
                  <a:solidFill>
                    <a:schemeClr val="accent4"/>
                  </a:solidFill>
                  <a:latin typeface="Arial" panose="020B0604020202020204" pitchFamily="34" charset="0"/>
                  <a:cs typeface="Arial" panose="020B0604020202020204" pitchFamily="34" charset="0"/>
                </a:rPr>
                <a:t>Tax advantaged</a:t>
              </a:r>
            </a:p>
            <a:p>
              <a:pPr algn="ctr"/>
              <a:br>
                <a:rPr lang="en-US" sz="1200" dirty="0">
                  <a:solidFill>
                    <a:schemeClr val="bg1"/>
                  </a:solidFill>
                  <a:latin typeface="Arial" panose="020B0604020202020204" pitchFamily="34" charset="0"/>
                  <a:cs typeface="Arial" panose="020B0604020202020204" pitchFamily="34" charset="0"/>
                </a:rPr>
              </a:br>
              <a:r>
                <a:rPr lang="en-US" sz="1400" dirty="0">
                  <a:solidFill>
                    <a:schemeClr val="bg1"/>
                  </a:solidFill>
                  <a:latin typeface="Arial" panose="020B0604020202020204" pitchFamily="34" charset="0"/>
                  <a:cs typeface="Arial" panose="020B0604020202020204" pitchFamily="34" charset="0"/>
                </a:rPr>
                <a:t>After tax</a:t>
              </a:r>
            </a:p>
            <a:p>
              <a:pPr algn="ctr"/>
              <a:r>
                <a:rPr lang="en-US" sz="1400" dirty="0">
                  <a:solidFill>
                    <a:schemeClr val="bg1"/>
                  </a:solidFill>
                  <a:latin typeface="Arial" panose="020B0604020202020204" pitchFamily="34" charset="0"/>
                  <a:cs typeface="Arial" panose="020B0604020202020204" pitchFamily="34" charset="0"/>
                </a:rPr>
                <a:t>dollars</a:t>
              </a:r>
            </a:p>
          </p:txBody>
        </p:sp>
      </p:grpSp>
      <p:grpSp>
        <p:nvGrpSpPr>
          <p:cNvPr id="13" name="Group 12"/>
          <p:cNvGrpSpPr/>
          <p:nvPr/>
        </p:nvGrpSpPr>
        <p:grpSpPr>
          <a:xfrm>
            <a:off x="9427350" y="2424094"/>
            <a:ext cx="912365" cy="1843106"/>
            <a:chOff x="11051184" y="4652237"/>
            <a:chExt cx="912365" cy="1843106"/>
          </a:xfrm>
        </p:grpSpPr>
        <p:sp>
          <p:nvSpPr>
            <p:cNvPr id="28" name="Bent-Up Arrow 27"/>
            <p:cNvSpPr/>
            <p:nvPr/>
          </p:nvSpPr>
          <p:spPr>
            <a:xfrm rot="10800000" flipH="1">
              <a:off x="11051184" y="5186059"/>
              <a:ext cx="658402" cy="938930"/>
            </a:xfrm>
            <a:prstGeom prst="bentUpArrow">
              <a:avLst>
                <a:gd name="adj1" fmla="val 9433"/>
                <a:gd name="adj2" fmla="val 19058"/>
                <a:gd name="adj3" fmla="val 215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rot="5400000">
              <a:off x="10896144" y="5442985"/>
              <a:ext cx="1843106" cy="261610"/>
            </a:xfrm>
            <a:prstGeom prst="rect">
              <a:avLst/>
            </a:prstGeom>
            <a:noFill/>
          </p:spPr>
          <p:txBody>
            <a:bodyPr wrap="square" rtlCol="0">
              <a:spAutoFit/>
            </a:bodyPr>
            <a:lstStyle/>
            <a:p>
              <a:pPr algn="ctr"/>
              <a:r>
                <a:rPr lang="en-US" sz="1100" b="1" dirty="0">
                  <a:solidFill>
                    <a:schemeClr val="tx2"/>
                  </a:solidFill>
                  <a:latin typeface="Arial" panose="020B0604020202020204" pitchFamily="34" charset="0"/>
                  <a:cs typeface="Arial" panose="020B0604020202020204" pitchFamily="34" charset="0"/>
                </a:rPr>
                <a:t>Distributions</a:t>
              </a:r>
            </a:p>
          </p:txBody>
        </p:sp>
        <p:sp>
          <p:nvSpPr>
            <p:cNvPr id="30" name="TextBox 29"/>
            <p:cNvSpPr txBox="1"/>
            <p:nvPr/>
          </p:nvSpPr>
          <p:spPr>
            <a:xfrm>
              <a:off x="11154074" y="6183115"/>
              <a:ext cx="809475" cy="261610"/>
            </a:xfrm>
            <a:prstGeom prst="rect">
              <a:avLst/>
            </a:prstGeom>
            <a:noFill/>
          </p:spPr>
          <p:txBody>
            <a:bodyPr wrap="square" rtlCol="0">
              <a:spAutoFit/>
            </a:bodyPr>
            <a:lstStyle/>
            <a:p>
              <a:pPr algn="ctr"/>
              <a:r>
                <a:rPr lang="en-US" sz="1100" dirty="0">
                  <a:solidFill>
                    <a:schemeClr val="tx2"/>
                  </a:solidFill>
                  <a:latin typeface="Arial" panose="020B0604020202020204" pitchFamily="34" charset="0"/>
                  <a:cs typeface="Arial" panose="020B0604020202020204" pitchFamily="34" charset="0"/>
                </a:rPr>
                <a:t>Tax free</a:t>
              </a:r>
            </a:p>
          </p:txBody>
        </p:sp>
      </p:grpSp>
      <p:sp>
        <p:nvSpPr>
          <p:cNvPr id="39" name="TextBox 38"/>
          <p:cNvSpPr txBox="1"/>
          <p:nvPr/>
        </p:nvSpPr>
        <p:spPr>
          <a:xfrm>
            <a:off x="1518618" y="4402851"/>
            <a:ext cx="2561538" cy="1200329"/>
          </a:xfrm>
          <a:prstGeom prst="rect">
            <a:avLst/>
          </a:prstGeom>
          <a:noFill/>
        </p:spPr>
        <p:txBody>
          <a:bodyPr wrap="square" rtlCol="0">
            <a:spAutoFit/>
          </a:bodyPr>
          <a:lstStyle/>
          <a:p>
            <a:r>
              <a:rPr lang="en-US" sz="1200" b="1" dirty="0">
                <a:solidFill>
                  <a:schemeClr val="accent6"/>
                </a:solidFill>
                <a:latin typeface="Arial" panose="020B0604020202020204" pitchFamily="34" charset="0"/>
                <a:cs typeface="Arial" panose="020B0604020202020204" pitchFamily="34" charset="0"/>
              </a:rPr>
              <a:t>Growth taxed?</a:t>
            </a:r>
          </a:p>
          <a:p>
            <a:r>
              <a:rPr lang="en-US" sz="1200" dirty="0">
                <a:solidFill>
                  <a:schemeClr val="accent6"/>
                </a:solidFill>
                <a:latin typeface="Arial" panose="020B0604020202020204" pitchFamily="34" charset="0"/>
                <a:cs typeface="Arial" panose="020B0604020202020204" pitchFamily="34" charset="0"/>
              </a:rPr>
              <a:t>Tax deferred</a:t>
            </a:r>
          </a:p>
          <a:p>
            <a:br>
              <a:rPr lang="en-US" sz="1200" b="1" dirty="0">
                <a:solidFill>
                  <a:schemeClr val="accent6"/>
                </a:solidFill>
                <a:latin typeface="Arial" panose="020B0604020202020204" pitchFamily="34" charset="0"/>
                <a:cs typeface="Arial" panose="020B0604020202020204" pitchFamily="34" charset="0"/>
              </a:rPr>
            </a:br>
            <a:r>
              <a:rPr lang="en-US" sz="1200" b="1" dirty="0">
                <a:solidFill>
                  <a:schemeClr val="accent6"/>
                </a:solidFill>
                <a:latin typeface="Arial" panose="020B0604020202020204" pitchFamily="34" charset="0"/>
                <a:cs typeface="Arial" panose="020B0604020202020204" pitchFamily="34" charset="0"/>
              </a:rPr>
              <a:t>Considerations:</a:t>
            </a:r>
          </a:p>
          <a:p>
            <a:r>
              <a:rPr lang="en-US" sz="1200" dirty="0">
                <a:solidFill>
                  <a:schemeClr val="accent6"/>
                </a:solidFill>
                <a:latin typeface="Arial" panose="020B0604020202020204" pitchFamily="34" charset="0"/>
                <a:cs typeface="Arial" panose="020B0604020202020204" pitchFamily="34" charset="0"/>
              </a:rPr>
              <a:t>Withdrawal penalties before age 59½; distribution required at 72</a:t>
            </a:r>
          </a:p>
        </p:txBody>
      </p:sp>
      <p:sp>
        <p:nvSpPr>
          <p:cNvPr id="40" name="TextBox 39"/>
          <p:cNvSpPr txBox="1"/>
          <p:nvPr/>
        </p:nvSpPr>
        <p:spPr>
          <a:xfrm>
            <a:off x="4707962" y="4406864"/>
            <a:ext cx="1914479" cy="1200329"/>
          </a:xfrm>
          <a:prstGeom prst="rect">
            <a:avLst/>
          </a:prstGeom>
          <a:noFill/>
        </p:spPr>
        <p:txBody>
          <a:bodyPr wrap="square" rtlCol="0">
            <a:spAutoFit/>
          </a:bodyPr>
          <a:lstStyle/>
          <a:p>
            <a:r>
              <a:rPr lang="en-US" sz="1200" b="1" dirty="0">
                <a:solidFill>
                  <a:schemeClr val="accent6"/>
                </a:solidFill>
                <a:latin typeface="Arial" panose="020B0604020202020204" pitchFamily="34" charset="0"/>
                <a:cs typeface="Arial" panose="020B0604020202020204" pitchFamily="34" charset="0"/>
              </a:rPr>
              <a:t>Growth taxed?</a:t>
            </a:r>
          </a:p>
          <a:p>
            <a:r>
              <a:rPr lang="en-US" sz="1200" dirty="0">
                <a:solidFill>
                  <a:schemeClr val="accent6"/>
                </a:solidFill>
                <a:latin typeface="Arial" panose="020B0604020202020204" pitchFamily="34" charset="0"/>
                <a:cs typeface="Arial" panose="020B0604020202020204" pitchFamily="34" charset="0"/>
              </a:rPr>
              <a:t>Ordinary income</a:t>
            </a:r>
            <a:br>
              <a:rPr lang="en-US" sz="1200" dirty="0">
                <a:solidFill>
                  <a:schemeClr val="accent6"/>
                </a:solidFill>
                <a:latin typeface="Arial" panose="020B0604020202020204" pitchFamily="34" charset="0"/>
                <a:cs typeface="Arial" panose="020B0604020202020204" pitchFamily="34" charset="0"/>
              </a:rPr>
            </a:br>
            <a:r>
              <a:rPr lang="en-US" sz="1200" dirty="0">
                <a:solidFill>
                  <a:schemeClr val="accent6"/>
                </a:solidFill>
                <a:latin typeface="Arial" panose="020B0604020202020204" pitchFamily="34" charset="0"/>
                <a:cs typeface="Arial" panose="020B0604020202020204" pitchFamily="34" charset="0"/>
              </a:rPr>
              <a:t>and capital gains</a:t>
            </a:r>
            <a:br>
              <a:rPr lang="en-US" sz="1200" dirty="0">
                <a:solidFill>
                  <a:schemeClr val="accent6"/>
                </a:solidFill>
                <a:latin typeface="Arial" panose="020B0604020202020204" pitchFamily="34" charset="0"/>
                <a:cs typeface="Arial" panose="020B0604020202020204" pitchFamily="34" charset="0"/>
              </a:rPr>
            </a:br>
            <a:endParaRPr lang="en-US" sz="1200" dirty="0">
              <a:solidFill>
                <a:schemeClr val="accent6"/>
              </a:solidFill>
              <a:latin typeface="Arial" panose="020B0604020202020204" pitchFamily="34" charset="0"/>
              <a:cs typeface="Arial" panose="020B0604020202020204" pitchFamily="34" charset="0"/>
            </a:endParaRPr>
          </a:p>
          <a:p>
            <a:r>
              <a:rPr lang="en-US" sz="1200" b="1" dirty="0">
                <a:solidFill>
                  <a:schemeClr val="accent6"/>
                </a:solidFill>
                <a:latin typeface="Arial" panose="020B0604020202020204" pitchFamily="34" charset="0"/>
                <a:cs typeface="Arial" panose="020B0604020202020204" pitchFamily="34" charset="0"/>
              </a:rPr>
              <a:t>Considerations:</a:t>
            </a:r>
          </a:p>
          <a:p>
            <a:r>
              <a:rPr lang="en-US" sz="1200" dirty="0">
                <a:solidFill>
                  <a:schemeClr val="accent6"/>
                </a:solidFill>
                <a:latin typeface="Arial" panose="020B0604020202020204" pitchFamily="34" charset="0"/>
                <a:cs typeface="Arial" panose="020B0604020202020204" pitchFamily="34" charset="0"/>
              </a:rPr>
              <a:t>No contribution limits</a:t>
            </a:r>
          </a:p>
        </p:txBody>
      </p:sp>
      <p:sp>
        <p:nvSpPr>
          <p:cNvPr id="41" name="TextBox 40"/>
          <p:cNvSpPr txBox="1"/>
          <p:nvPr/>
        </p:nvSpPr>
        <p:spPr>
          <a:xfrm>
            <a:off x="7824952" y="4343401"/>
            <a:ext cx="2703041" cy="1384995"/>
          </a:xfrm>
          <a:prstGeom prst="rect">
            <a:avLst/>
          </a:prstGeom>
          <a:noFill/>
        </p:spPr>
        <p:txBody>
          <a:bodyPr wrap="square" rtlCol="0">
            <a:spAutoFit/>
          </a:bodyPr>
          <a:lstStyle/>
          <a:p>
            <a:r>
              <a:rPr lang="en-US" sz="1200" b="1" dirty="0">
                <a:solidFill>
                  <a:schemeClr val="accent6"/>
                </a:solidFill>
                <a:latin typeface="Arial" panose="020B0604020202020204" pitchFamily="34" charset="0"/>
                <a:cs typeface="Arial" panose="020B0604020202020204" pitchFamily="34" charset="0"/>
              </a:rPr>
              <a:t>Growth taxed? </a:t>
            </a:r>
          </a:p>
          <a:p>
            <a:r>
              <a:rPr lang="en-US" sz="1200" dirty="0">
                <a:solidFill>
                  <a:schemeClr val="accent6"/>
                </a:solidFill>
                <a:latin typeface="Arial" panose="020B0604020202020204" pitchFamily="34" charset="0"/>
                <a:cs typeface="Arial" panose="020B0604020202020204" pitchFamily="34" charset="0"/>
              </a:rPr>
              <a:t>Tax deferred</a:t>
            </a:r>
            <a:br>
              <a:rPr lang="en-US" sz="1200" dirty="0">
                <a:solidFill>
                  <a:schemeClr val="accent6"/>
                </a:solidFill>
                <a:latin typeface="Arial" panose="020B0604020202020204" pitchFamily="34" charset="0"/>
                <a:cs typeface="Arial" panose="020B0604020202020204" pitchFamily="34" charset="0"/>
              </a:rPr>
            </a:br>
            <a:endParaRPr lang="en-US" sz="1200" dirty="0">
              <a:solidFill>
                <a:schemeClr val="accent6"/>
              </a:solidFill>
              <a:latin typeface="Arial" panose="020B0604020202020204" pitchFamily="34" charset="0"/>
              <a:cs typeface="Arial" panose="020B0604020202020204" pitchFamily="34" charset="0"/>
            </a:endParaRPr>
          </a:p>
          <a:p>
            <a:r>
              <a:rPr lang="en-US" sz="1200" b="1" dirty="0">
                <a:solidFill>
                  <a:schemeClr val="accent6"/>
                </a:solidFill>
                <a:latin typeface="Arial" panose="020B0604020202020204" pitchFamily="34" charset="0"/>
                <a:cs typeface="Arial" panose="020B0604020202020204" pitchFamily="34" charset="0"/>
              </a:rPr>
              <a:t>Considerations: </a:t>
            </a:r>
            <a:r>
              <a:rPr lang="en-US" sz="1200" dirty="0">
                <a:solidFill>
                  <a:schemeClr val="accent6"/>
                </a:solidFill>
                <a:latin typeface="Arial" panose="020B0604020202020204" pitchFamily="34" charset="0"/>
                <a:cs typeface="Arial" panose="020B0604020202020204" pitchFamily="34" charset="0"/>
              </a:rPr>
              <a:t>Roth has withdrawal penalties before 59½ and contribution limits</a:t>
            </a:r>
            <a:r>
              <a:rPr lang="en-US" sz="1200" baseline="30000" dirty="0">
                <a:solidFill>
                  <a:schemeClr val="accent6"/>
                </a:solidFill>
                <a:latin typeface="Arial" panose="020B0604020202020204" pitchFamily="34" charset="0"/>
                <a:cs typeface="Arial" panose="020B0604020202020204" pitchFamily="34" charset="0"/>
              </a:rPr>
              <a:t>*</a:t>
            </a:r>
            <a:r>
              <a:rPr lang="en-US" sz="1200" dirty="0">
                <a:solidFill>
                  <a:schemeClr val="accent6"/>
                </a:solidFill>
                <a:latin typeface="Arial" panose="020B0604020202020204" pitchFamily="34" charset="0"/>
                <a:cs typeface="Arial" panose="020B0604020202020204" pitchFamily="34" charset="0"/>
              </a:rPr>
              <a:t>, life insurance provides a tax free death benefit </a:t>
            </a:r>
          </a:p>
        </p:txBody>
      </p:sp>
      <p:grpSp>
        <p:nvGrpSpPr>
          <p:cNvPr id="35" name="Group 34"/>
          <p:cNvGrpSpPr/>
          <p:nvPr/>
        </p:nvGrpSpPr>
        <p:grpSpPr>
          <a:xfrm>
            <a:off x="1167826" y="1764503"/>
            <a:ext cx="2268536" cy="518297"/>
            <a:chOff x="714348" y="4800600"/>
            <a:chExt cx="1485927" cy="990600"/>
          </a:xfrm>
        </p:grpSpPr>
        <p:sp>
          <p:nvSpPr>
            <p:cNvPr id="15" name="Rounded Rectangle 14"/>
            <p:cNvSpPr/>
            <p:nvPr/>
          </p:nvSpPr>
          <p:spPr>
            <a:xfrm>
              <a:off x="714348" y="4800600"/>
              <a:ext cx="1485927" cy="99060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76273" y="4873891"/>
              <a:ext cx="1362076" cy="882362"/>
            </a:xfrm>
            <a:prstGeom prst="rect">
              <a:avLst/>
            </a:prstGeom>
            <a:noFill/>
          </p:spPr>
          <p:txBody>
            <a:bodyPr wrap="square" rtlCol="0">
              <a:spAutoFit/>
            </a:bodyPr>
            <a:lstStyle/>
            <a:p>
              <a:pPr algn="ctr"/>
              <a:r>
                <a:rPr lang="en-US" sz="1200" dirty="0">
                  <a:solidFill>
                    <a:schemeClr val="bg1"/>
                  </a:solidFill>
                  <a:latin typeface="Arial" panose="020B0604020202020204" pitchFamily="34" charset="0"/>
                  <a:cs typeface="Arial" panose="020B0604020202020204" pitchFamily="34" charset="0"/>
                </a:rPr>
                <a:t>Qualified plans; 401(k)s, IRAs, profit-sharing, etc.</a:t>
              </a:r>
            </a:p>
          </p:txBody>
        </p:sp>
      </p:grpSp>
      <p:grpSp>
        <p:nvGrpSpPr>
          <p:cNvPr id="36" name="Group 35"/>
          <p:cNvGrpSpPr/>
          <p:nvPr/>
        </p:nvGrpSpPr>
        <p:grpSpPr>
          <a:xfrm>
            <a:off x="4316656" y="1753421"/>
            <a:ext cx="2268536" cy="540460"/>
            <a:chOff x="623980" y="2433748"/>
            <a:chExt cx="2268536" cy="540460"/>
          </a:xfrm>
        </p:grpSpPr>
        <p:sp>
          <p:nvSpPr>
            <p:cNvPr id="21" name="Rounded Rectangle 20"/>
            <p:cNvSpPr/>
            <p:nvPr/>
          </p:nvSpPr>
          <p:spPr>
            <a:xfrm>
              <a:off x="623980" y="2433748"/>
              <a:ext cx="2268536" cy="54046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696303" y="2480315"/>
              <a:ext cx="2157609" cy="461665"/>
            </a:xfrm>
            <a:prstGeom prst="rect">
              <a:avLst/>
            </a:prstGeom>
            <a:noFill/>
          </p:spPr>
          <p:txBody>
            <a:bodyPr wrap="square" rtlCol="0">
              <a:spAutoFit/>
            </a:bodyPr>
            <a:lstStyle/>
            <a:p>
              <a:pPr algn="ctr"/>
              <a:r>
                <a:rPr lang="en-US" sz="1200" dirty="0">
                  <a:solidFill>
                    <a:schemeClr val="bg1"/>
                  </a:solidFill>
                  <a:latin typeface="Arial" panose="020B0604020202020204" pitchFamily="34" charset="0"/>
                  <a:cs typeface="Arial" panose="020B0604020202020204" pitchFamily="34" charset="0"/>
                </a:rPr>
                <a:t>Mutual funds, stocks, bonds, real estate, etc.</a:t>
              </a:r>
            </a:p>
          </p:txBody>
        </p:sp>
      </p:grpSp>
      <p:grpSp>
        <p:nvGrpSpPr>
          <p:cNvPr id="37" name="Group 36"/>
          <p:cNvGrpSpPr/>
          <p:nvPr/>
        </p:nvGrpSpPr>
        <p:grpSpPr>
          <a:xfrm>
            <a:off x="7446736" y="1736458"/>
            <a:ext cx="2403949" cy="540460"/>
            <a:chOff x="3543476" y="2365149"/>
            <a:chExt cx="2268536" cy="545653"/>
          </a:xfrm>
        </p:grpSpPr>
        <p:sp>
          <p:nvSpPr>
            <p:cNvPr id="26" name="Rounded Rectangle 25"/>
            <p:cNvSpPr/>
            <p:nvPr/>
          </p:nvSpPr>
          <p:spPr>
            <a:xfrm>
              <a:off x="3543476" y="2365149"/>
              <a:ext cx="2268536" cy="545653"/>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3592484" y="2418832"/>
              <a:ext cx="2157609" cy="466101"/>
            </a:xfrm>
            <a:prstGeom prst="rect">
              <a:avLst/>
            </a:prstGeom>
            <a:noFill/>
          </p:spPr>
          <p:txBody>
            <a:bodyPr wrap="square" rtlCol="0">
              <a:spAutoFit/>
            </a:bodyPr>
            <a:lstStyle/>
            <a:p>
              <a:pPr algn="ctr"/>
              <a:r>
                <a:rPr lang="en-US" sz="1200" dirty="0">
                  <a:solidFill>
                    <a:schemeClr val="bg1"/>
                  </a:solidFill>
                  <a:latin typeface="Arial" panose="020B0604020202020204" pitchFamily="34" charset="0"/>
                  <a:cs typeface="Arial" panose="020B0604020202020204" pitchFamily="34" charset="0"/>
                </a:rPr>
                <a:t>Municipal bonds, Roth IRAs, cash value life insurance</a:t>
              </a:r>
            </a:p>
          </p:txBody>
        </p:sp>
      </p:grpSp>
    </p:spTree>
    <p:extLst>
      <p:ext uri="{BB962C8B-B14F-4D97-AF65-F5344CB8AC3E}">
        <p14:creationId xmlns:p14="http://schemas.microsoft.com/office/powerpoint/2010/main" val="4265222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71474" y="1600200"/>
          <a:ext cx="10652806" cy="4167545"/>
        </p:xfrm>
        <a:graphic>
          <a:graphicData uri="http://schemas.openxmlformats.org/drawingml/2006/table">
            <a:tbl>
              <a:tblPr firstRow="1" bandRow="1">
                <a:tableStyleId>{5C22544A-7EE6-4342-B048-85BDC9FD1C3A}</a:tableStyleId>
              </a:tblPr>
              <a:tblGrid>
                <a:gridCol w="1867465">
                  <a:extLst>
                    <a:ext uri="{9D8B030D-6E8A-4147-A177-3AD203B41FA5}">
                      <a16:colId xmlns:a16="http://schemas.microsoft.com/office/drawing/2014/main" val="260102374"/>
                    </a:ext>
                  </a:extLst>
                </a:gridCol>
                <a:gridCol w="2393658">
                  <a:extLst>
                    <a:ext uri="{9D8B030D-6E8A-4147-A177-3AD203B41FA5}">
                      <a16:colId xmlns:a16="http://schemas.microsoft.com/office/drawing/2014/main" val="1314575599"/>
                    </a:ext>
                  </a:extLst>
                </a:gridCol>
                <a:gridCol w="2130561">
                  <a:extLst>
                    <a:ext uri="{9D8B030D-6E8A-4147-A177-3AD203B41FA5}">
                      <a16:colId xmlns:a16="http://schemas.microsoft.com/office/drawing/2014/main" val="4017371635"/>
                    </a:ext>
                  </a:extLst>
                </a:gridCol>
                <a:gridCol w="2130561">
                  <a:extLst>
                    <a:ext uri="{9D8B030D-6E8A-4147-A177-3AD203B41FA5}">
                      <a16:colId xmlns:a16="http://schemas.microsoft.com/office/drawing/2014/main" val="1257526060"/>
                    </a:ext>
                  </a:extLst>
                </a:gridCol>
                <a:gridCol w="2130561">
                  <a:extLst>
                    <a:ext uri="{9D8B030D-6E8A-4147-A177-3AD203B41FA5}">
                      <a16:colId xmlns:a16="http://schemas.microsoft.com/office/drawing/2014/main" val="3023730424"/>
                    </a:ext>
                  </a:extLst>
                </a:gridCol>
              </a:tblGrid>
              <a:tr h="725524">
                <a:tc>
                  <a:txBody>
                    <a:bodyPr/>
                    <a:lstStyle/>
                    <a:p>
                      <a:endParaRPr lang="en-US" sz="1500" dirty="0">
                        <a:latin typeface="Arial" panose="020B0604020202020204" pitchFamily="34" charset="0"/>
                        <a:cs typeface="Arial" panose="020B0604020202020204" pitchFamily="34" charset="0"/>
                      </a:endParaRPr>
                    </a:p>
                  </a:txBody>
                  <a:tcPr marL="101236" marR="101236" marT="50618" marB="50618" anchor="ctr"/>
                </a:tc>
                <a:tc>
                  <a:txBody>
                    <a:bodyPr/>
                    <a:lstStyle/>
                    <a:p>
                      <a:pPr algn="ctr"/>
                      <a:r>
                        <a:rPr lang="en-US" sz="1500" dirty="0">
                          <a:latin typeface="Arial" panose="020B0604020202020204" pitchFamily="34" charset="0"/>
                          <a:cs typeface="Arial" panose="020B0604020202020204" pitchFamily="34" charset="0"/>
                        </a:rPr>
                        <a:t>100% ordinary income</a:t>
                      </a:r>
                    </a:p>
                  </a:txBody>
                  <a:tcPr marL="101236" marR="101236" marT="50618" marB="50618" anchor="ctr"/>
                </a:tc>
                <a:tc>
                  <a:txBody>
                    <a:bodyPr/>
                    <a:lstStyle/>
                    <a:p>
                      <a:pPr algn="ctr"/>
                      <a:r>
                        <a:rPr lang="en-US" sz="1500" dirty="0">
                          <a:latin typeface="Arial" panose="020B0604020202020204" pitchFamily="34" charset="0"/>
                          <a:cs typeface="Arial" panose="020B0604020202020204" pitchFamily="34" charset="0"/>
                        </a:rPr>
                        <a:t>Capital gains rate</a:t>
                      </a:r>
                    </a:p>
                  </a:txBody>
                  <a:tcPr marL="101236" marR="101236" marT="50618" marB="50618" anchor="ctr"/>
                </a:tc>
                <a:tc>
                  <a:txBody>
                    <a:bodyPr/>
                    <a:lstStyle/>
                    <a:p>
                      <a:pPr algn="ctr"/>
                      <a:r>
                        <a:rPr lang="en-US" sz="1500" dirty="0">
                          <a:latin typeface="Arial" panose="020B0604020202020204" pitchFamily="34" charset="0"/>
                          <a:cs typeface="Arial" panose="020B0604020202020204" pitchFamily="34" charset="0"/>
                        </a:rPr>
                        <a:t>Tax free</a:t>
                      </a:r>
                    </a:p>
                  </a:txBody>
                  <a:tcPr marL="101236" marR="101236" marT="50618" marB="50618" anchor="ctr"/>
                </a:tc>
                <a:tc>
                  <a:txBody>
                    <a:bodyPr/>
                    <a:lstStyle/>
                    <a:p>
                      <a:pPr algn="ctr"/>
                      <a:r>
                        <a:rPr lang="en-US" sz="1500" dirty="0">
                          <a:latin typeface="Arial" panose="020B0604020202020204" pitchFamily="34" charset="0"/>
                          <a:cs typeface="Arial" panose="020B0604020202020204" pitchFamily="34" charset="0"/>
                        </a:rPr>
                        <a:t>Potential net income</a:t>
                      </a:r>
                    </a:p>
                  </a:txBody>
                  <a:tcPr marL="101236" marR="101236" marT="50618" marB="50618" anchor="ctr"/>
                </a:tc>
                <a:extLst>
                  <a:ext uri="{0D108BD9-81ED-4DB2-BD59-A6C34878D82A}">
                    <a16:rowId xmlns:a16="http://schemas.microsoft.com/office/drawing/2014/main" val="4042893768"/>
                  </a:ext>
                </a:extLst>
              </a:tr>
              <a:tr h="776142">
                <a:tc>
                  <a:txBody>
                    <a:bodyPr/>
                    <a:lstStyle/>
                    <a:p>
                      <a:pPr algn="l"/>
                      <a:r>
                        <a:rPr lang="en-US" sz="1300" b="1" dirty="0">
                          <a:solidFill>
                            <a:srgbClr val="34363B"/>
                          </a:solidFill>
                          <a:latin typeface="Arial" panose="020B0604020202020204" pitchFamily="34" charset="0"/>
                          <a:cs typeface="Arial" panose="020B0604020202020204" pitchFamily="34" charset="0"/>
                        </a:rPr>
                        <a:t>Non-Diversified</a:t>
                      </a:r>
                      <a:r>
                        <a:rPr lang="en-US" sz="1300" b="1" baseline="0" dirty="0">
                          <a:solidFill>
                            <a:srgbClr val="34363B"/>
                          </a:solidFill>
                          <a:latin typeface="Arial" panose="020B0604020202020204" pitchFamily="34" charset="0"/>
                          <a:cs typeface="Arial" panose="020B0604020202020204" pitchFamily="34" charset="0"/>
                        </a:rPr>
                        <a:t> Distributions</a:t>
                      </a:r>
                      <a:endParaRPr lang="en-US" sz="1300" b="1" dirty="0">
                        <a:solidFill>
                          <a:srgbClr val="34363B"/>
                        </a:solidFill>
                        <a:latin typeface="Arial" panose="020B0604020202020204" pitchFamily="34" charset="0"/>
                        <a:cs typeface="Arial" panose="020B0604020202020204" pitchFamily="34" charset="0"/>
                      </a:endParaRP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401(k) Plan</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$120,000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Mutual Fund</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Life Policy</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$81,600</a:t>
                      </a:r>
                    </a:p>
                  </a:txBody>
                  <a:tcPr marL="101236" marR="101236" marT="50618" marB="50618" anchor="ctr"/>
                </a:tc>
                <a:extLst>
                  <a:ext uri="{0D108BD9-81ED-4DB2-BD59-A6C34878D82A}">
                    <a16:rowId xmlns:a16="http://schemas.microsoft.com/office/drawing/2014/main" val="1547849637"/>
                  </a:ext>
                </a:extLst>
              </a:tr>
              <a:tr h="978614">
                <a:tc>
                  <a:txBody>
                    <a:bodyPr/>
                    <a:lstStyle/>
                    <a:p>
                      <a:pPr algn="l"/>
                      <a:r>
                        <a:rPr lang="en-US" sz="1300" b="1" dirty="0">
                          <a:solidFill>
                            <a:srgbClr val="34363B"/>
                          </a:solidFill>
                          <a:latin typeface="Arial" panose="020B0604020202020204" pitchFamily="34" charset="0"/>
                          <a:cs typeface="Arial" panose="020B0604020202020204" pitchFamily="34" charset="0"/>
                        </a:rPr>
                        <a:t>Partially Diversified Distributions</a:t>
                      </a:r>
                    </a:p>
                  </a:txBody>
                  <a:tcPr marL="101236" marR="101236" marT="50618" marB="50618"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300" dirty="0">
                          <a:solidFill>
                            <a:srgbClr val="34363B"/>
                          </a:solidFill>
                          <a:latin typeface="Arial" panose="020B0604020202020204" pitchFamily="34" charset="0"/>
                          <a:cs typeface="Arial" panose="020B0604020202020204" pitchFamily="34" charset="0"/>
                        </a:rPr>
                        <a:t>401(k) Plan</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$80,000 Distribution</a:t>
                      </a:r>
                    </a:p>
                  </a:txBody>
                  <a:tcPr marL="101236" marR="101236" marT="50618" marB="50618"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300" dirty="0">
                          <a:solidFill>
                            <a:srgbClr val="34363B"/>
                          </a:solidFill>
                          <a:latin typeface="Arial" panose="020B0604020202020204" pitchFamily="34" charset="0"/>
                          <a:cs typeface="Arial" panose="020B0604020202020204" pitchFamily="34" charset="0"/>
                        </a:rPr>
                        <a:t>Mutual Fund</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$40,000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Life Policy</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$86,880</a:t>
                      </a:r>
                    </a:p>
                  </a:txBody>
                  <a:tcPr marL="101236" marR="101236" marT="50618" marB="50618" anchor="ctr"/>
                </a:tc>
                <a:extLst>
                  <a:ext uri="{0D108BD9-81ED-4DB2-BD59-A6C34878D82A}">
                    <a16:rowId xmlns:a16="http://schemas.microsoft.com/office/drawing/2014/main" val="1590908450"/>
                  </a:ext>
                </a:extLst>
              </a:tr>
              <a:tr h="961741">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300" b="1" dirty="0">
                          <a:solidFill>
                            <a:srgbClr val="34363B"/>
                          </a:solidFill>
                          <a:latin typeface="Arial" panose="020B0604020202020204" pitchFamily="34" charset="0"/>
                          <a:cs typeface="Arial" panose="020B0604020202020204" pitchFamily="34" charset="0"/>
                        </a:rPr>
                        <a:t>Partially Diversified Distributions</a:t>
                      </a:r>
                    </a:p>
                  </a:txBody>
                  <a:tcPr marL="101236" marR="101236" marT="50618" marB="50618"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300" dirty="0">
                          <a:solidFill>
                            <a:srgbClr val="34363B"/>
                          </a:solidFill>
                          <a:latin typeface="Arial" panose="020B0604020202020204" pitchFamily="34" charset="0"/>
                          <a:cs typeface="Arial" panose="020B0604020202020204" pitchFamily="34" charset="0"/>
                        </a:rPr>
                        <a:t>401(k) Plan</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$80,000 Distribution</a:t>
                      </a:r>
                    </a:p>
                  </a:txBody>
                  <a:tcPr marL="101236" marR="101236" marT="50618" marB="50618"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300" dirty="0">
                          <a:solidFill>
                            <a:srgbClr val="34363B"/>
                          </a:solidFill>
                          <a:latin typeface="Arial" panose="020B0604020202020204" pitchFamily="34" charset="0"/>
                          <a:cs typeface="Arial" panose="020B0604020202020204" pitchFamily="34" charset="0"/>
                        </a:rPr>
                        <a:t>Mutual Fund</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Life Policy</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$40,000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$94,400</a:t>
                      </a:r>
                    </a:p>
                  </a:txBody>
                  <a:tcPr marL="101236" marR="101236" marT="50618" marB="50618" anchor="ctr"/>
                </a:tc>
                <a:extLst>
                  <a:ext uri="{0D108BD9-81ED-4DB2-BD59-A6C34878D82A}">
                    <a16:rowId xmlns:a16="http://schemas.microsoft.com/office/drawing/2014/main" val="1586421859"/>
                  </a:ext>
                </a:extLst>
              </a:tr>
              <a:tr h="725524">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300" b="1" dirty="0">
                          <a:solidFill>
                            <a:srgbClr val="34363B"/>
                          </a:solidFill>
                          <a:latin typeface="Arial" panose="020B0604020202020204" pitchFamily="34" charset="0"/>
                          <a:cs typeface="Arial" panose="020B0604020202020204" pitchFamily="34" charset="0"/>
                        </a:rPr>
                        <a:t>Diversified Distributions</a:t>
                      </a:r>
                    </a:p>
                  </a:txBody>
                  <a:tcPr marL="101236" marR="101236" marT="50618" marB="50618"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300" dirty="0">
                          <a:solidFill>
                            <a:srgbClr val="34363B"/>
                          </a:solidFill>
                          <a:latin typeface="Arial" panose="020B0604020202020204" pitchFamily="34" charset="0"/>
                          <a:cs typeface="Arial" panose="020B0604020202020204" pitchFamily="34" charset="0"/>
                        </a:rPr>
                        <a:t>401(k) Plan</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$40,000 Distribution</a:t>
                      </a:r>
                    </a:p>
                  </a:txBody>
                  <a:tcPr marL="101236" marR="101236" marT="50618" marB="50618"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300" dirty="0">
                          <a:solidFill>
                            <a:srgbClr val="34363B"/>
                          </a:solidFill>
                          <a:latin typeface="Arial" panose="020B0604020202020204" pitchFamily="34" charset="0"/>
                          <a:cs typeface="Arial" panose="020B0604020202020204" pitchFamily="34" charset="0"/>
                        </a:rPr>
                        <a:t>Mutual Fund</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$40,000 Distribution</a:t>
                      </a: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Life Policy</a:t>
                      </a:r>
                      <a:br>
                        <a:rPr lang="en-US" sz="1300" dirty="0">
                          <a:solidFill>
                            <a:srgbClr val="34363B"/>
                          </a:solidFill>
                          <a:latin typeface="Arial" panose="020B0604020202020204" pitchFamily="34" charset="0"/>
                          <a:cs typeface="Arial" panose="020B0604020202020204" pitchFamily="34" charset="0"/>
                        </a:rPr>
                      </a:br>
                      <a:r>
                        <a:rPr lang="en-US" sz="1300" dirty="0">
                          <a:solidFill>
                            <a:srgbClr val="34363B"/>
                          </a:solidFill>
                          <a:latin typeface="Arial" panose="020B0604020202020204" pitchFamily="34" charset="0"/>
                          <a:cs typeface="Arial" panose="020B0604020202020204" pitchFamily="34" charset="0"/>
                        </a:rPr>
                        <a:t>$40,000</a:t>
                      </a:r>
                      <a:r>
                        <a:rPr lang="en-US" sz="1300" baseline="0" dirty="0">
                          <a:solidFill>
                            <a:srgbClr val="34363B"/>
                          </a:solidFill>
                          <a:latin typeface="Arial" panose="020B0604020202020204" pitchFamily="34" charset="0"/>
                          <a:cs typeface="Arial" panose="020B0604020202020204" pitchFamily="34" charset="0"/>
                        </a:rPr>
                        <a:t> Distribution</a:t>
                      </a:r>
                      <a:endParaRPr lang="en-US" sz="1300" dirty="0">
                        <a:solidFill>
                          <a:srgbClr val="34363B"/>
                        </a:solidFill>
                        <a:latin typeface="Arial" panose="020B0604020202020204" pitchFamily="34" charset="0"/>
                        <a:cs typeface="Arial" panose="020B0604020202020204" pitchFamily="34" charset="0"/>
                      </a:endParaRPr>
                    </a:p>
                  </a:txBody>
                  <a:tcPr marL="101236" marR="101236" marT="50618" marB="50618" anchor="ctr"/>
                </a:tc>
                <a:tc>
                  <a:txBody>
                    <a:bodyPr/>
                    <a:lstStyle/>
                    <a:p>
                      <a:pPr algn="ctr"/>
                      <a:r>
                        <a:rPr lang="en-US" sz="1300" dirty="0">
                          <a:solidFill>
                            <a:srgbClr val="34363B"/>
                          </a:solidFill>
                          <a:latin typeface="Arial" panose="020B0604020202020204" pitchFamily="34" charset="0"/>
                          <a:cs typeface="Arial" panose="020B0604020202020204" pitchFamily="34" charset="0"/>
                        </a:rPr>
                        <a:t>$99,680</a:t>
                      </a:r>
                    </a:p>
                  </a:txBody>
                  <a:tcPr marL="101236" marR="101236" marT="50618" marB="50618" anchor="ctr"/>
                </a:tc>
                <a:extLst>
                  <a:ext uri="{0D108BD9-81ED-4DB2-BD59-A6C34878D82A}">
                    <a16:rowId xmlns:a16="http://schemas.microsoft.com/office/drawing/2014/main" val="636649024"/>
                  </a:ext>
                </a:extLst>
              </a:tr>
            </a:tbl>
          </a:graphicData>
        </a:graphic>
      </p:graphicFrame>
      <p:sp>
        <p:nvSpPr>
          <p:cNvPr id="2" name="Text Placeholder 1">
            <a:extLst>
              <a:ext uri="{FF2B5EF4-FFF2-40B4-BE49-F238E27FC236}">
                <a16:creationId xmlns:a16="http://schemas.microsoft.com/office/drawing/2014/main" id="{14E2F0D8-4539-446F-870F-8A1308004CB2}"/>
              </a:ext>
            </a:extLst>
          </p:cNvPr>
          <p:cNvSpPr>
            <a:spLocks noGrp="1"/>
          </p:cNvSpPr>
          <p:nvPr>
            <p:ph type="body" sz="quarter" idx="11"/>
          </p:nvPr>
        </p:nvSpPr>
        <p:spPr/>
        <p:txBody>
          <a:bodyPr/>
          <a:lstStyle/>
          <a:p>
            <a:r>
              <a:rPr lang="en-US" dirty="0"/>
              <a:t>*Mutual funds assumed to have zero basis for simplicity.</a:t>
            </a:r>
          </a:p>
        </p:txBody>
      </p:sp>
      <p:sp>
        <p:nvSpPr>
          <p:cNvPr id="8" name="Text Placeholder 7">
            <a:extLst>
              <a:ext uri="{FF2B5EF4-FFF2-40B4-BE49-F238E27FC236}">
                <a16:creationId xmlns:a16="http://schemas.microsoft.com/office/drawing/2014/main" id="{8747FC22-A5CD-4550-8973-6558BDDED301}"/>
              </a:ext>
            </a:extLst>
          </p:cNvPr>
          <p:cNvSpPr>
            <a:spLocks noGrp="1"/>
          </p:cNvSpPr>
          <p:nvPr>
            <p:ph type="body" sz="quarter" idx="37"/>
          </p:nvPr>
        </p:nvSpPr>
        <p:spPr/>
        <p:txBody>
          <a:bodyPr/>
          <a:lstStyle/>
          <a:p>
            <a:r>
              <a:rPr lang="en-US" dirty="0"/>
              <a:t>Consider a retired couple, withdrawing $120,000/yr., 32% tax rate, 18.8% capital gains rate</a:t>
            </a:r>
            <a:r>
              <a:rPr lang="en-US" baseline="30000" dirty="0"/>
              <a:t>*</a:t>
            </a:r>
          </a:p>
        </p:txBody>
      </p:sp>
      <p:sp>
        <p:nvSpPr>
          <p:cNvPr id="6" name="Title 1"/>
          <p:cNvSpPr>
            <a:spLocks noGrp="1"/>
          </p:cNvSpPr>
          <p:nvPr>
            <p:ph type="title"/>
          </p:nvPr>
        </p:nvSpPr>
        <p:spPr/>
        <p:txBody>
          <a:bodyPr/>
          <a:lstStyle/>
          <a:p>
            <a:r>
              <a:rPr lang="en-US" dirty="0"/>
              <a:t>Why tax diversification is important</a:t>
            </a:r>
          </a:p>
        </p:txBody>
      </p:sp>
      <p:sp>
        <p:nvSpPr>
          <p:cNvPr id="3" name="Rectangle 2">
            <a:extLst>
              <a:ext uri="{FF2B5EF4-FFF2-40B4-BE49-F238E27FC236}">
                <a16:creationId xmlns:a16="http://schemas.microsoft.com/office/drawing/2014/main" id="{7DE32E0C-959A-4B5D-BEB9-5F7AA8D66EEB}"/>
              </a:ext>
            </a:extLst>
          </p:cNvPr>
          <p:cNvSpPr/>
          <p:nvPr/>
        </p:nvSpPr>
        <p:spPr>
          <a:xfrm>
            <a:off x="6781800" y="1600200"/>
            <a:ext cx="2133600" cy="4147667"/>
          </a:xfrm>
          <a:prstGeom prst="rect">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642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CBFA74-7691-4300-AE17-644CB2B2D81D}"/>
              </a:ext>
            </a:extLst>
          </p:cNvPr>
          <p:cNvSpPr>
            <a:spLocks noGrp="1"/>
          </p:cNvSpPr>
          <p:nvPr>
            <p:ph type="body" sz="quarter" idx="27"/>
          </p:nvPr>
        </p:nvSpPr>
        <p:spPr>
          <a:xfrm>
            <a:off x="371474" y="6553200"/>
            <a:ext cx="8730297" cy="148979"/>
          </a:xfrm>
        </p:spPr>
        <p:txBody>
          <a:bodyPr/>
          <a:lstStyle/>
          <a:p>
            <a:r>
              <a:rPr lang="en-US" baseline="30000" dirty="0"/>
              <a:t>1</a:t>
            </a:r>
            <a:r>
              <a:rPr lang="en-US" dirty="0"/>
              <a:t>Creditor protection for life insurance proceeds vary by state and may differ from protection accorded to life insurance cash value. Contact your State Department of Insurance for details.</a:t>
            </a:r>
            <a:br>
              <a:rPr lang="en-US" dirty="0"/>
            </a:br>
            <a:r>
              <a:rPr lang="en-US" baseline="30000" dirty="0"/>
              <a:t>2</a:t>
            </a:r>
            <a:r>
              <a:rPr lang="en-US" dirty="0"/>
              <a:t>Policy riders are available at an additional cost and may not be available for all products or in all states. Terms and conditions apply.</a:t>
            </a:r>
          </a:p>
        </p:txBody>
      </p:sp>
      <p:sp>
        <p:nvSpPr>
          <p:cNvPr id="4" name="Text Placeholder 3">
            <a:extLst>
              <a:ext uri="{FF2B5EF4-FFF2-40B4-BE49-F238E27FC236}">
                <a16:creationId xmlns:a16="http://schemas.microsoft.com/office/drawing/2014/main" id="{174EA7C4-4500-4F95-9175-08AF53C44BC3}"/>
              </a:ext>
            </a:extLst>
          </p:cNvPr>
          <p:cNvSpPr>
            <a:spLocks noGrp="1"/>
          </p:cNvSpPr>
          <p:nvPr>
            <p:ph type="body" sz="quarter" idx="36"/>
          </p:nvPr>
        </p:nvSpPr>
        <p:spPr>
          <a:xfrm>
            <a:off x="371474" y="1598531"/>
            <a:ext cx="5495926" cy="4328854"/>
          </a:xfrm>
        </p:spPr>
        <p:txBody>
          <a:bodyPr>
            <a:noAutofit/>
          </a:bodyPr>
          <a:lstStyle/>
          <a:p>
            <a:pPr>
              <a:spcBef>
                <a:spcPts val="0"/>
              </a:spcBef>
              <a:spcAft>
                <a:spcPts val="600"/>
              </a:spcAft>
            </a:pPr>
            <a:r>
              <a:rPr lang="en-US" sz="1600" dirty="0"/>
              <a:t>Tax deferred growth</a:t>
            </a:r>
          </a:p>
          <a:p>
            <a:pPr>
              <a:spcBef>
                <a:spcPts val="0"/>
              </a:spcBef>
              <a:spcAft>
                <a:spcPts val="600"/>
              </a:spcAft>
            </a:pPr>
            <a:r>
              <a:rPr lang="en-US" sz="1600" dirty="0"/>
              <a:t>Tax free distributions through withdrawals or loans</a:t>
            </a:r>
          </a:p>
          <a:p>
            <a:pPr>
              <a:spcBef>
                <a:spcPts val="0"/>
              </a:spcBef>
              <a:spcAft>
                <a:spcPts val="600"/>
              </a:spcAft>
            </a:pPr>
            <a:r>
              <a:rPr lang="en-US" sz="1600" dirty="0"/>
              <a:t>No income or contribution limits</a:t>
            </a:r>
          </a:p>
          <a:p>
            <a:pPr>
              <a:spcBef>
                <a:spcPts val="0"/>
              </a:spcBef>
              <a:spcAft>
                <a:spcPts val="600"/>
              </a:spcAft>
            </a:pPr>
            <a:r>
              <a:rPr lang="en-US" sz="1600" dirty="0"/>
              <a:t>No penalties for early access to cash</a:t>
            </a:r>
          </a:p>
          <a:p>
            <a:pPr>
              <a:spcBef>
                <a:spcPts val="0"/>
              </a:spcBef>
              <a:spcAft>
                <a:spcPts val="600"/>
              </a:spcAft>
            </a:pPr>
            <a:r>
              <a:rPr lang="en-US" sz="1600" dirty="0"/>
              <a:t>No age limits on contributions or distributions</a:t>
            </a:r>
          </a:p>
          <a:p>
            <a:pPr>
              <a:spcBef>
                <a:spcPts val="0"/>
              </a:spcBef>
              <a:spcAft>
                <a:spcPts val="600"/>
              </a:spcAft>
            </a:pPr>
            <a:r>
              <a:rPr lang="en-US" sz="1600" dirty="0"/>
              <a:t>Protected from creditors</a:t>
            </a:r>
            <a:r>
              <a:rPr lang="en-US" sz="1600" baseline="30000" dirty="0"/>
              <a:t>1</a:t>
            </a:r>
          </a:p>
          <a:p>
            <a:pPr>
              <a:spcBef>
                <a:spcPts val="0"/>
              </a:spcBef>
              <a:spcAft>
                <a:spcPts val="600"/>
              </a:spcAft>
            </a:pPr>
            <a:r>
              <a:rPr lang="en-US" sz="1600" dirty="0"/>
              <a:t>Income tax free death benefit for beneficiaries</a:t>
            </a:r>
          </a:p>
          <a:p>
            <a:pPr>
              <a:spcBef>
                <a:spcPts val="0"/>
              </a:spcBef>
              <a:spcAft>
                <a:spcPts val="600"/>
              </a:spcAft>
            </a:pPr>
            <a:r>
              <a:rPr lang="en-US" sz="1600" dirty="0"/>
              <a:t>Access to death benefit for long term care cost</a:t>
            </a:r>
            <a:br>
              <a:rPr lang="en-US" sz="1600" dirty="0"/>
            </a:br>
            <a:r>
              <a:rPr lang="en-US" sz="1600" dirty="0"/>
              <a:t>(when Long Term Care insurance rider is added to policy)</a:t>
            </a:r>
            <a:r>
              <a:rPr lang="en-US" sz="1600" baseline="30000" dirty="0"/>
              <a:t>2</a:t>
            </a:r>
          </a:p>
          <a:p>
            <a:pPr>
              <a:spcBef>
                <a:spcPts val="0"/>
              </a:spcBef>
              <a:spcAft>
                <a:spcPts val="600"/>
              </a:spcAft>
            </a:pPr>
            <a:r>
              <a:rPr lang="en-US" sz="1600" dirty="0"/>
              <a:t>Withdrawals and loans from the cash value do not impact the following:</a:t>
            </a:r>
          </a:p>
          <a:p>
            <a:pPr marL="482600" indent="-285750">
              <a:spcBef>
                <a:spcPts val="0"/>
              </a:spcBef>
              <a:spcAft>
                <a:spcPts val="600"/>
              </a:spcAft>
              <a:buClr>
                <a:schemeClr val="accent6"/>
              </a:buClr>
              <a:buSzPct val="80000"/>
              <a:buFont typeface="Arial" panose="020B0604020202020204" pitchFamily="34" charset="0"/>
              <a:buChar char="−"/>
            </a:pPr>
            <a:r>
              <a:rPr lang="en-US" sz="1600" dirty="0"/>
              <a:t>Income tax bracket</a:t>
            </a:r>
          </a:p>
          <a:p>
            <a:pPr marL="482600" indent="-285750">
              <a:spcBef>
                <a:spcPts val="0"/>
              </a:spcBef>
              <a:spcAft>
                <a:spcPts val="600"/>
              </a:spcAft>
              <a:buClr>
                <a:schemeClr val="accent6"/>
              </a:buClr>
              <a:buSzPct val="80000"/>
              <a:buFont typeface="Arial" panose="020B0604020202020204" pitchFamily="34" charset="0"/>
              <a:buChar char="−"/>
            </a:pPr>
            <a:r>
              <a:rPr lang="en-US" sz="1600" dirty="0"/>
              <a:t>Medicare premiums</a:t>
            </a:r>
          </a:p>
          <a:p>
            <a:pPr marL="482600" indent="-285750">
              <a:spcBef>
                <a:spcPts val="0"/>
              </a:spcBef>
              <a:spcAft>
                <a:spcPts val="600"/>
              </a:spcAft>
              <a:buClr>
                <a:schemeClr val="accent6"/>
              </a:buClr>
              <a:buSzPct val="80000"/>
              <a:buFont typeface="Arial" panose="020B0604020202020204" pitchFamily="34" charset="0"/>
              <a:buChar char="−"/>
            </a:pPr>
            <a:r>
              <a:rPr lang="en-US" sz="1600" dirty="0"/>
              <a:t>Capital gains</a:t>
            </a:r>
          </a:p>
          <a:p>
            <a:pPr lvl="1">
              <a:spcBef>
                <a:spcPts val="0"/>
              </a:spcBef>
              <a:spcAft>
                <a:spcPts val="600"/>
              </a:spcAft>
            </a:pPr>
            <a:endParaRPr lang="en-US" sz="1600" baseline="30000" dirty="0"/>
          </a:p>
          <a:p>
            <a:pPr>
              <a:spcBef>
                <a:spcPts val="0"/>
              </a:spcBef>
              <a:spcAft>
                <a:spcPts val="600"/>
              </a:spcAft>
            </a:pPr>
            <a:endParaRPr lang="en-US" sz="1600" dirty="0"/>
          </a:p>
        </p:txBody>
      </p:sp>
      <p:sp>
        <p:nvSpPr>
          <p:cNvPr id="3" name="Title 2"/>
          <p:cNvSpPr>
            <a:spLocks noGrp="1"/>
          </p:cNvSpPr>
          <p:nvPr>
            <p:ph type="title"/>
          </p:nvPr>
        </p:nvSpPr>
        <p:spPr/>
        <p:txBody>
          <a:bodyPr/>
          <a:lstStyle/>
          <a:p>
            <a:r>
              <a:rPr lang="en-US" dirty="0"/>
              <a:t>Advantages</a:t>
            </a:r>
          </a:p>
        </p:txBody>
      </p:sp>
      <p:sp>
        <p:nvSpPr>
          <p:cNvPr id="19" name="Rectangle 18">
            <a:extLst>
              <a:ext uri="{FF2B5EF4-FFF2-40B4-BE49-F238E27FC236}">
                <a16:creationId xmlns:a16="http://schemas.microsoft.com/office/drawing/2014/main" id="{8AFCBE6C-1186-4F5F-B0A6-80AA4F134B8E}"/>
              </a:ext>
            </a:extLst>
          </p:cNvPr>
          <p:cNvSpPr/>
          <p:nvPr/>
        </p:nvSpPr>
        <p:spPr>
          <a:xfrm>
            <a:off x="2671717" y="4909052"/>
            <a:ext cx="3276600" cy="1184940"/>
          </a:xfrm>
          <a:prstGeom prst="rect">
            <a:avLst/>
          </a:prstGeom>
        </p:spPr>
        <p:txBody>
          <a:bodyPr wrap="square">
            <a:spAutoFit/>
          </a:bodyPr>
          <a:lstStyle/>
          <a:p>
            <a:pPr marL="482600" indent="-285750">
              <a:spcBef>
                <a:spcPts val="0"/>
              </a:spcBef>
              <a:spcAft>
                <a:spcPts val="600"/>
              </a:spcAft>
              <a:buClr>
                <a:schemeClr val="accent6"/>
              </a:buClr>
              <a:buSzPct val="80000"/>
              <a:buFont typeface="Arial" panose="020B0604020202020204" pitchFamily="34" charset="0"/>
              <a:buChar char="−"/>
            </a:pPr>
            <a:r>
              <a:rPr lang="en-US" sz="1600" dirty="0">
                <a:latin typeface="Arial" panose="020B0604020202020204" pitchFamily="34" charset="0"/>
                <a:cs typeface="Arial" panose="020B0604020202020204" pitchFamily="34" charset="0"/>
              </a:rPr>
              <a:t>Adjusted gross income (AGI) or modified adjusted gross income (MAGI)</a:t>
            </a:r>
          </a:p>
          <a:p>
            <a:pPr marL="482600" indent="-285750">
              <a:spcBef>
                <a:spcPts val="0"/>
              </a:spcBef>
              <a:spcAft>
                <a:spcPts val="600"/>
              </a:spcAft>
              <a:buClr>
                <a:schemeClr val="accent6"/>
              </a:buClr>
              <a:buSzPct val="80000"/>
              <a:buFont typeface="Arial" panose="020B0604020202020204" pitchFamily="34" charset="0"/>
              <a:buChar char="−"/>
            </a:pPr>
            <a:r>
              <a:rPr lang="en-US" sz="1600" dirty="0">
                <a:latin typeface="Arial" panose="020B0604020202020204" pitchFamily="34" charset="0"/>
                <a:cs typeface="Arial" panose="020B0604020202020204" pitchFamily="34" charset="0"/>
              </a:rPr>
              <a:t>Social Security</a:t>
            </a:r>
          </a:p>
        </p:txBody>
      </p:sp>
      <p:pic>
        <p:nvPicPr>
          <p:cNvPr id="31" name="Picture Placeholder 30">
            <a:extLst>
              <a:ext uri="{FF2B5EF4-FFF2-40B4-BE49-F238E27FC236}">
                <a16:creationId xmlns:a16="http://schemas.microsoft.com/office/drawing/2014/main" id="{12EC7A1F-FDC4-4056-BE6E-AE0C547DCFCE}"/>
              </a:ext>
            </a:extLst>
          </p:cNvPr>
          <p:cNvPicPr>
            <a:picLocks noGrp="1" noChangeAspect="1"/>
          </p:cNvPicPr>
          <p:nvPr>
            <p:ph type="pic" sz="quarter" idx="11"/>
          </p:nvPr>
        </p:nvPicPr>
        <p:blipFill rotWithShape="1">
          <a:blip r:embed="rId3" cstate="screen">
            <a:extLst>
              <a:ext uri="{28A0092B-C50C-407E-A947-70E740481C1C}">
                <a14:useLocalDpi xmlns:a14="http://schemas.microsoft.com/office/drawing/2010/main"/>
              </a:ext>
            </a:extLst>
          </a:blip>
          <a:srcRect l="22720" t="-7" r="10595" b="7"/>
          <a:stretch/>
        </p:blipFill>
        <p:spPr>
          <a:xfrm>
            <a:off x="6553698" y="368643"/>
            <a:ext cx="5266827" cy="5266140"/>
          </a:xfrm>
        </p:spPr>
      </p:pic>
      <p:sp>
        <p:nvSpPr>
          <p:cNvPr id="7" name="Text Placeholder 7">
            <a:extLst>
              <a:ext uri="{FF2B5EF4-FFF2-40B4-BE49-F238E27FC236}">
                <a16:creationId xmlns:a16="http://schemas.microsoft.com/office/drawing/2014/main" id="{690A7F2C-DFD6-4D9B-AA3E-31F4307E1968}"/>
              </a:ext>
            </a:extLst>
          </p:cNvPr>
          <p:cNvSpPr>
            <a:spLocks noGrp="1"/>
          </p:cNvSpPr>
          <p:nvPr>
            <p:ph type="body" sz="quarter" idx="37"/>
          </p:nvPr>
        </p:nvSpPr>
        <p:spPr>
          <a:xfrm>
            <a:off x="371475" y="986099"/>
            <a:ext cx="11078403" cy="468370"/>
          </a:xfrm>
        </p:spPr>
        <p:txBody>
          <a:bodyPr/>
          <a:lstStyle/>
          <a:p>
            <a:r>
              <a:rPr lang="en-US" dirty="0"/>
              <a:t>Diversifying with cash value life insurance</a:t>
            </a:r>
            <a:endParaRPr lang="en-US" baseline="300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a:extLst>
              <a:ext uri="{FF2B5EF4-FFF2-40B4-BE49-F238E27FC236}">
                <a16:creationId xmlns:a16="http://schemas.microsoft.com/office/drawing/2014/main" id="{7D3DE183-8711-4D25-A05D-DD06D8799BD0}"/>
              </a:ext>
            </a:extLst>
          </p:cNvPr>
          <p:cNvSpPr>
            <a:spLocks noGrp="1"/>
          </p:cNvSpPr>
          <p:nvPr>
            <p:ph type="body" sz="quarter" idx="11"/>
          </p:nvPr>
        </p:nvSpPr>
        <p:spPr/>
        <p:txBody>
          <a:bodyPr/>
          <a:lstStyle/>
          <a:p>
            <a:r>
              <a:rPr lang="fr-FR" dirty="0"/>
              <a:t>Source: www.medicare.gov/your-medicare-costs/</a:t>
            </a:r>
          </a:p>
        </p:txBody>
      </p:sp>
      <p:sp>
        <p:nvSpPr>
          <p:cNvPr id="29" name="Text Placeholder 28">
            <a:extLst>
              <a:ext uri="{FF2B5EF4-FFF2-40B4-BE49-F238E27FC236}">
                <a16:creationId xmlns:a16="http://schemas.microsoft.com/office/drawing/2014/main" id="{9B9B2149-C727-4E62-9514-F55BFE6EA086}"/>
              </a:ext>
            </a:extLst>
          </p:cNvPr>
          <p:cNvSpPr>
            <a:spLocks noGrp="1"/>
          </p:cNvSpPr>
          <p:nvPr>
            <p:ph type="body" sz="quarter" idx="37"/>
          </p:nvPr>
        </p:nvSpPr>
        <p:spPr/>
        <p:txBody>
          <a:bodyPr/>
          <a:lstStyle/>
          <a:p>
            <a:r>
              <a:rPr lang="en-US" dirty="0"/>
              <a:t>As income increases…</a:t>
            </a:r>
          </a:p>
        </p:txBody>
      </p:sp>
      <p:sp>
        <p:nvSpPr>
          <p:cNvPr id="2" name="Title 1"/>
          <p:cNvSpPr>
            <a:spLocks noGrp="1"/>
          </p:cNvSpPr>
          <p:nvPr>
            <p:ph type="title"/>
          </p:nvPr>
        </p:nvSpPr>
        <p:spPr>
          <a:prstGeom prst="rect">
            <a:avLst/>
          </a:prstGeom>
        </p:spPr>
        <p:txBody>
          <a:bodyPr/>
          <a:lstStyle/>
          <a:p>
            <a:r>
              <a:rPr lang="en-US" dirty="0"/>
              <a:t>Income effects</a:t>
            </a:r>
          </a:p>
        </p:txBody>
      </p:sp>
      <p:sp>
        <p:nvSpPr>
          <p:cNvPr id="30" name="Arrow: Up 29">
            <a:extLst>
              <a:ext uri="{FF2B5EF4-FFF2-40B4-BE49-F238E27FC236}">
                <a16:creationId xmlns:a16="http://schemas.microsoft.com/office/drawing/2014/main" id="{8F9CF4F3-CE51-4F36-AABD-D41454DD9773}"/>
              </a:ext>
            </a:extLst>
          </p:cNvPr>
          <p:cNvSpPr/>
          <p:nvPr/>
        </p:nvSpPr>
        <p:spPr>
          <a:xfrm>
            <a:off x="371474" y="1554788"/>
            <a:ext cx="2828926" cy="42364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Up 30">
            <a:extLst>
              <a:ext uri="{FF2B5EF4-FFF2-40B4-BE49-F238E27FC236}">
                <a16:creationId xmlns:a16="http://schemas.microsoft.com/office/drawing/2014/main" id="{7FA00396-8820-469C-B509-DD02D62F2150}"/>
              </a:ext>
            </a:extLst>
          </p:cNvPr>
          <p:cNvSpPr/>
          <p:nvPr/>
        </p:nvSpPr>
        <p:spPr>
          <a:xfrm>
            <a:off x="3429000" y="1554788"/>
            <a:ext cx="2828926" cy="30172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Up 31">
            <a:extLst>
              <a:ext uri="{FF2B5EF4-FFF2-40B4-BE49-F238E27FC236}">
                <a16:creationId xmlns:a16="http://schemas.microsoft.com/office/drawing/2014/main" id="{8BB3767F-5885-4ACF-AD2D-819D4636D3CA}"/>
              </a:ext>
            </a:extLst>
          </p:cNvPr>
          <p:cNvSpPr/>
          <p:nvPr/>
        </p:nvSpPr>
        <p:spPr>
          <a:xfrm rot="10800000">
            <a:off x="6272845" y="2773988"/>
            <a:ext cx="2828926" cy="3017212"/>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33" name="Arrow: Up 32">
            <a:extLst>
              <a:ext uri="{FF2B5EF4-FFF2-40B4-BE49-F238E27FC236}">
                <a16:creationId xmlns:a16="http://schemas.microsoft.com/office/drawing/2014/main" id="{6D0D08E4-2C15-42F6-88DB-876EC72B6EBB}"/>
              </a:ext>
            </a:extLst>
          </p:cNvPr>
          <p:cNvSpPr/>
          <p:nvPr/>
        </p:nvSpPr>
        <p:spPr>
          <a:xfrm>
            <a:off x="8991600" y="1450208"/>
            <a:ext cx="2828926" cy="3017212"/>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7C396E4-0C10-4B07-B427-7E9B459E1D26}"/>
              </a:ext>
            </a:extLst>
          </p:cNvPr>
          <p:cNvSpPr/>
          <p:nvPr/>
        </p:nvSpPr>
        <p:spPr>
          <a:xfrm>
            <a:off x="1214437" y="3581400"/>
            <a:ext cx="1143000" cy="584775"/>
          </a:xfrm>
          <a:prstGeom prst="rect">
            <a:avLst/>
          </a:prstGeom>
        </p:spPr>
        <p:txBody>
          <a:bodyPr wrap="square">
            <a:spAutoFit/>
          </a:bodyPr>
          <a:lstStyle/>
          <a:p>
            <a:pPr algn="ctr">
              <a:buClrTx/>
              <a:buNone/>
              <a:defRPr/>
            </a:pPr>
            <a:r>
              <a:rPr lang="en-US" altLang="en-US" sz="1600" b="1" dirty="0">
                <a:solidFill>
                  <a:schemeClr val="bg1"/>
                </a:solidFill>
                <a:latin typeface="Arial" panose="020B0604020202020204" pitchFamily="34" charset="0"/>
                <a:cs typeface="Arial" panose="020B0604020202020204" pitchFamily="34" charset="0"/>
              </a:rPr>
              <a:t>Taxable </a:t>
            </a:r>
          </a:p>
          <a:p>
            <a:pPr algn="ctr">
              <a:buClrTx/>
              <a:buNone/>
              <a:defRPr/>
            </a:pPr>
            <a:r>
              <a:rPr lang="en-US" altLang="en-US" sz="1600" b="1" dirty="0">
                <a:solidFill>
                  <a:schemeClr val="bg1"/>
                </a:solidFill>
                <a:latin typeface="Arial" panose="020B0604020202020204" pitchFamily="34" charset="0"/>
                <a:cs typeface="Arial" panose="020B0604020202020204" pitchFamily="34" charset="0"/>
              </a:rPr>
              <a:t>income</a:t>
            </a:r>
          </a:p>
        </p:txBody>
      </p:sp>
      <p:sp>
        <p:nvSpPr>
          <p:cNvPr id="35" name="Rectangle 34">
            <a:extLst>
              <a:ext uri="{FF2B5EF4-FFF2-40B4-BE49-F238E27FC236}">
                <a16:creationId xmlns:a16="http://schemas.microsoft.com/office/drawing/2014/main" id="{15C9E9CA-EA8F-4F39-9BAA-12CB8473586A}"/>
              </a:ext>
            </a:extLst>
          </p:cNvPr>
          <p:cNvSpPr/>
          <p:nvPr/>
        </p:nvSpPr>
        <p:spPr>
          <a:xfrm>
            <a:off x="4271963" y="3245248"/>
            <a:ext cx="1143000" cy="584775"/>
          </a:xfrm>
          <a:prstGeom prst="rect">
            <a:avLst/>
          </a:prstGeom>
        </p:spPr>
        <p:txBody>
          <a:bodyPr wrap="square">
            <a:spAutoFit/>
          </a:bodyPr>
          <a:lstStyle/>
          <a:p>
            <a:pPr algn="ctr">
              <a:buClrTx/>
              <a:buNone/>
              <a:defRPr/>
            </a:pPr>
            <a:r>
              <a:rPr lang="en-US" altLang="en-US" sz="1600" b="1" dirty="0">
                <a:solidFill>
                  <a:schemeClr val="bg1"/>
                </a:solidFill>
                <a:latin typeface="Arial" panose="020B0604020202020204" pitchFamily="34" charset="0"/>
                <a:cs typeface="Arial" panose="020B0604020202020204" pitchFamily="34" charset="0"/>
              </a:rPr>
              <a:t>Taxable </a:t>
            </a:r>
          </a:p>
          <a:p>
            <a:pPr algn="ctr">
              <a:buClrTx/>
              <a:buNone/>
              <a:defRPr/>
            </a:pPr>
            <a:r>
              <a:rPr lang="en-US" altLang="en-US" sz="1600" b="1" dirty="0">
                <a:solidFill>
                  <a:schemeClr val="bg1"/>
                </a:solidFill>
                <a:latin typeface="Arial" panose="020B0604020202020204" pitchFamily="34" charset="0"/>
                <a:cs typeface="Arial" panose="020B0604020202020204" pitchFamily="34" charset="0"/>
              </a:rPr>
              <a:t>expense</a:t>
            </a:r>
          </a:p>
        </p:txBody>
      </p:sp>
      <p:sp>
        <p:nvSpPr>
          <p:cNvPr id="36" name="Rectangle 35">
            <a:extLst>
              <a:ext uri="{FF2B5EF4-FFF2-40B4-BE49-F238E27FC236}">
                <a16:creationId xmlns:a16="http://schemas.microsoft.com/office/drawing/2014/main" id="{CBE1A642-DCAF-4B09-9BC8-F70931B97A61}"/>
              </a:ext>
            </a:extLst>
          </p:cNvPr>
          <p:cNvSpPr/>
          <p:nvPr/>
        </p:nvSpPr>
        <p:spPr>
          <a:xfrm>
            <a:off x="3929063" y="4632998"/>
            <a:ext cx="1828800" cy="1169551"/>
          </a:xfrm>
          <a:prstGeom prst="rect">
            <a:avLst/>
          </a:prstGeom>
        </p:spPr>
        <p:txBody>
          <a:bodyPr wrap="square">
            <a:spAutoFit/>
          </a:bodyPr>
          <a:lstStyle/>
          <a:p>
            <a:pPr algn="ctr">
              <a:spcAft>
                <a:spcPct val="0"/>
              </a:spcAft>
            </a:pPr>
            <a:r>
              <a:rPr lang="en-US" altLang="en-US" sz="1400" dirty="0">
                <a:solidFill>
                  <a:schemeClr val="accent6"/>
                </a:solidFill>
                <a:latin typeface="Arial" panose="020B0604020202020204" pitchFamily="34" charset="0"/>
                <a:cs typeface="Arial" panose="020B0604020202020204" pitchFamily="34" charset="0"/>
              </a:rPr>
              <a:t>Taxes are increased by income tax rate and elimination or reduction of credits and deductions</a:t>
            </a:r>
          </a:p>
        </p:txBody>
      </p:sp>
      <p:sp>
        <p:nvSpPr>
          <p:cNvPr id="37" name="Rectangle 36">
            <a:extLst>
              <a:ext uri="{FF2B5EF4-FFF2-40B4-BE49-F238E27FC236}">
                <a16:creationId xmlns:a16="http://schemas.microsoft.com/office/drawing/2014/main" id="{798E63B4-22F2-46DA-AFE2-4CE91BBC554D}"/>
              </a:ext>
            </a:extLst>
          </p:cNvPr>
          <p:cNvSpPr/>
          <p:nvPr/>
        </p:nvSpPr>
        <p:spPr>
          <a:xfrm>
            <a:off x="6772908" y="1459493"/>
            <a:ext cx="1828800" cy="954107"/>
          </a:xfrm>
          <a:prstGeom prst="rect">
            <a:avLst/>
          </a:prstGeom>
        </p:spPr>
        <p:txBody>
          <a:bodyPr wrap="square">
            <a:spAutoFit/>
          </a:bodyPr>
          <a:lstStyle/>
          <a:p>
            <a:pPr algn="ctr">
              <a:spcAft>
                <a:spcPct val="0"/>
              </a:spcAft>
            </a:pPr>
            <a:r>
              <a:rPr lang="en-US" altLang="en-US" sz="1400" dirty="0">
                <a:solidFill>
                  <a:schemeClr val="accent6"/>
                </a:solidFill>
                <a:latin typeface="Arial" panose="020B0604020202020204" pitchFamily="34" charset="0"/>
                <a:cs typeface="Arial" panose="020B0604020202020204" pitchFamily="34" charset="0"/>
              </a:rPr>
              <a:t>Social Security benefits are reduced by additional taxation</a:t>
            </a:r>
          </a:p>
        </p:txBody>
      </p:sp>
      <p:sp>
        <p:nvSpPr>
          <p:cNvPr id="38" name="Rectangle 37">
            <a:extLst>
              <a:ext uri="{FF2B5EF4-FFF2-40B4-BE49-F238E27FC236}">
                <a16:creationId xmlns:a16="http://schemas.microsoft.com/office/drawing/2014/main" id="{061E3E28-D631-4B8A-B871-D8A99CBDA31F}"/>
              </a:ext>
            </a:extLst>
          </p:cNvPr>
          <p:cNvSpPr/>
          <p:nvPr/>
        </p:nvSpPr>
        <p:spPr>
          <a:xfrm>
            <a:off x="9491663" y="4621649"/>
            <a:ext cx="1828800" cy="738664"/>
          </a:xfrm>
          <a:prstGeom prst="rect">
            <a:avLst/>
          </a:prstGeom>
        </p:spPr>
        <p:txBody>
          <a:bodyPr wrap="square">
            <a:spAutoFit/>
          </a:bodyPr>
          <a:lstStyle/>
          <a:p>
            <a:pPr algn="ctr">
              <a:spcAft>
                <a:spcPct val="0"/>
              </a:spcAft>
            </a:pPr>
            <a:r>
              <a:rPr lang="en-US" altLang="en-US" sz="1400" dirty="0">
                <a:solidFill>
                  <a:schemeClr val="accent6"/>
                </a:solidFill>
                <a:latin typeface="Arial" panose="020B0604020202020204" pitchFamily="34" charset="0"/>
                <a:cs typeface="Arial" panose="020B0604020202020204" pitchFamily="34" charset="0"/>
              </a:rPr>
              <a:t>Medicare premium increases are tied to taxable income</a:t>
            </a:r>
          </a:p>
        </p:txBody>
      </p:sp>
      <p:sp>
        <p:nvSpPr>
          <p:cNvPr id="39" name="Rectangle 38">
            <a:extLst>
              <a:ext uri="{FF2B5EF4-FFF2-40B4-BE49-F238E27FC236}">
                <a16:creationId xmlns:a16="http://schemas.microsoft.com/office/drawing/2014/main" id="{AA18C70C-6652-4696-95B2-88A2F5BDA881}"/>
              </a:ext>
            </a:extLst>
          </p:cNvPr>
          <p:cNvSpPr/>
          <p:nvPr/>
        </p:nvSpPr>
        <p:spPr>
          <a:xfrm>
            <a:off x="7117102" y="3124200"/>
            <a:ext cx="1143000" cy="830997"/>
          </a:xfrm>
          <a:prstGeom prst="rect">
            <a:avLst/>
          </a:prstGeom>
        </p:spPr>
        <p:txBody>
          <a:bodyPr wrap="square">
            <a:spAutoFit/>
          </a:bodyPr>
          <a:lstStyle/>
          <a:p>
            <a:pPr algn="ctr">
              <a:buClrTx/>
              <a:buNone/>
              <a:defRPr/>
            </a:pPr>
            <a:r>
              <a:rPr lang="en-US" altLang="en-US" sz="1600" b="1" dirty="0">
                <a:solidFill>
                  <a:schemeClr val="accent1"/>
                </a:solidFill>
                <a:latin typeface="Arial" panose="020B0604020202020204" pitchFamily="34" charset="0"/>
                <a:cs typeface="Arial" panose="020B0604020202020204" pitchFamily="34" charset="0"/>
              </a:rPr>
              <a:t>Social Security benefits</a:t>
            </a:r>
          </a:p>
        </p:txBody>
      </p:sp>
      <p:sp>
        <p:nvSpPr>
          <p:cNvPr id="40" name="Rectangle 39">
            <a:extLst>
              <a:ext uri="{FF2B5EF4-FFF2-40B4-BE49-F238E27FC236}">
                <a16:creationId xmlns:a16="http://schemas.microsoft.com/office/drawing/2014/main" id="{964D2188-EED0-4175-B579-29C2FEF04B54}"/>
              </a:ext>
            </a:extLst>
          </p:cNvPr>
          <p:cNvSpPr/>
          <p:nvPr/>
        </p:nvSpPr>
        <p:spPr>
          <a:xfrm>
            <a:off x="9797236" y="3245247"/>
            <a:ext cx="1217654" cy="584775"/>
          </a:xfrm>
          <a:prstGeom prst="rect">
            <a:avLst/>
          </a:prstGeom>
        </p:spPr>
        <p:txBody>
          <a:bodyPr wrap="square">
            <a:spAutoFit/>
          </a:bodyPr>
          <a:lstStyle/>
          <a:p>
            <a:pPr algn="ctr">
              <a:buClrTx/>
              <a:buNone/>
              <a:defRPr/>
            </a:pPr>
            <a:r>
              <a:rPr lang="en-US" altLang="en-US" sz="1600" b="1" dirty="0">
                <a:solidFill>
                  <a:schemeClr val="accent1"/>
                </a:solidFill>
                <a:latin typeface="Arial" panose="020B0604020202020204" pitchFamily="34" charset="0"/>
                <a:cs typeface="Arial" panose="020B0604020202020204" pitchFamily="34" charset="0"/>
              </a:rPr>
              <a:t>Medicare premiums</a:t>
            </a:r>
          </a:p>
        </p:txBody>
      </p:sp>
    </p:spTree>
    <p:extLst>
      <p:ext uri="{BB962C8B-B14F-4D97-AF65-F5344CB8AC3E}">
        <p14:creationId xmlns:p14="http://schemas.microsoft.com/office/powerpoint/2010/main" val="2610210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4EF6EFE-7E73-49D7-AB12-0B3E310B8AA4}"/>
              </a:ext>
            </a:extLst>
          </p:cNvPr>
          <p:cNvSpPr>
            <a:spLocks noGrp="1"/>
          </p:cNvSpPr>
          <p:nvPr>
            <p:ph type="body" sz="quarter" idx="11"/>
          </p:nvPr>
        </p:nvSpPr>
        <p:spPr/>
        <p:txBody>
          <a:bodyPr/>
          <a:lstStyle/>
          <a:p>
            <a:endParaRPr lang="en-US" dirty="0"/>
          </a:p>
        </p:txBody>
      </p:sp>
      <p:sp>
        <p:nvSpPr>
          <p:cNvPr id="2" name="Title 1"/>
          <p:cNvSpPr>
            <a:spLocks noGrp="1"/>
          </p:cNvSpPr>
          <p:nvPr>
            <p:ph type="title"/>
          </p:nvPr>
        </p:nvSpPr>
        <p:spPr>
          <a:prstGeom prst="rect">
            <a:avLst/>
          </a:prstGeom>
        </p:spPr>
        <p:txBody>
          <a:bodyPr/>
          <a:lstStyle/>
          <a:p>
            <a:r>
              <a:rPr lang="en-US" dirty="0"/>
              <a:t>Cash flow effects</a:t>
            </a:r>
          </a:p>
        </p:txBody>
      </p:sp>
      <p:sp>
        <p:nvSpPr>
          <p:cNvPr id="15" name="Arrow: Pentagon 14">
            <a:extLst>
              <a:ext uri="{FF2B5EF4-FFF2-40B4-BE49-F238E27FC236}">
                <a16:creationId xmlns:a16="http://schemas.microsoft.com/office/drawing/2014/main" id="{17001626-61D6-4B73-B34F-1CD57BEE43E3}"/>
              </a:ext>
            </a:extLst>
          </p:cNvPr>
          <p:cNvSpPr/>
          <p:nvPr/>
        </p:nvSpPr>
        <p:spPr>
          <a:xfrm>
            <a:off x="469272" y="1786428"/>
            <a:ext cx="2352887" cy="1905000"/>
          </a:xfrm>
          <a:prstGeom prst="homePlate">
            <a:avLst>
              <a:gd name="adj" fmla="val 314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9D338A2-31A0-4D02-B663-33A25C7B08BD}"/>
              </a:ext>
            </a:extLst>
          </p:cNvPr>
          <p:cNvSpPr/>
          <p:nvPr/>
        </p:nvSpPr>
        <p:spPr>
          <a:xfrm>
            <a:off x="3614024" y="2200319"/>
            <a:ext cx="1879127" cy="150241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5901D6A-8540-4EF0-A955-BD1DA79146E5}"/>
              </a:ext>
            </a:extLst>
          </p:cNvPr>
          <p:cNvSpPr/>
          <p:nvPr/>
        </p:nvSpPr>
        <p:spPr>
          <a:xfrm>
            <a:off x="6738432" y="2200319"/>
            <a:ext cx="1879127" cy="150241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3D58553-6B19-496B-AA65-88B6DA844CA5}"/>
              </a:ext>
            </a:extLst>
          </p:cNvPr>
          <p:cNvSpPr/>
          <p:nvPr/>
        </p:nvSpPr>
        <p:spPr>
          <a:xfrm>
            <a:off x="9807164" y="2200319"/>
            <a:ext cx="1915564" cy="147586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7F7AA9A-1A18-4AF4-85F9-9AFD18FC8101}"/>
              </a:ext>
            </a:extLst>
          </p:cNvPr>
          <p:cNvSpPr/>
          <p:nvPr/>
        </p:nvSpPr>
        <p:spPr>
          <a:xfrm>
            <a:off x="577895" y="2200319"/>
            <a:ext cx="1622754" cy="1200329"/>
          </a:xfrm>
          <a:prstGeom prst="rect">
            <a:avLst/>
          </a:prstGeom>
        </p:spPr>
        <p:txBody>
          <a:bodyPr wrap="square">
            <a:spAutoFit/>
          </a:bodyPr>
          <a:lstStyle/>
          <a:p>
            <a:pPr algn="ctr">
              <a:buClrTx/>
              <a:buNone/>
              <a:defRPr/>
            </a:pPr>
            <a:r>
              <a:rPr lang="en-US" altLang="en-US" b="1" dirty="0">
                <a:solidFill>
                  <a:schemeClr val="bg1"/>
                </a:solidFill>
                <a:latin typeface="Arial" panose="020B0604020202020204" pitchFamily="34" charset="0"/>
                <a:cs typeface="Arial" panose="020B0604020202020204" pitchFamily="34" charset="0"/>
              </a:rPr>
              <a:t>Cash flow from a life insurance policy</a:t>
            </a:r>
          </a:p>
        </p:txBody>
      </p:sp>
      <p:sp>
        <p:nvSpPr>
          <p:cNvPr id="20" name="Rectangle 19">
            <a:extLst>
              <a:ext uri="{FF2B5EF4-FFF2-40B4-BE49-F238E27FC236}">
                <a16:creationId xmlns:a16="http://schemas.microsoft.com/office/drawing/2014/main" id="{D1AFA4D4-151C-4468-874C-DB71691C7DF6}"/>
              </a:ext>
            </a:extLst>
          </p:cNvPr>
          <p:cNvSpPr/>
          <p:nvPr/>
        </p:nvSpPr>
        <p:spPr>
          <a:xfrm>
            <a:off x="3860086" y="2610830"/>
            <a:ext cx="1387002" cy="646331"/>
          </a:xfrm>
          <a:prstGeom prst="rect">
            <a:avLst/>
          </a:prstGeom>
        </p:spPr>
        <p:txBody>
          <a:bodyPr wrap="square">
            <a:spAutoFit/>
          </a:bodyPr>
          <a:lstStyle/>
          <a:p>
            <a:pPr algn="ctr">
              <a:buClrTx/>
              <a:buNone/>
              <a:defRPr/>
            </a:pPr>
            <a:r>
              <a:rPr lang="en-US" altLang="en-US" b="1" dirty="0">
                <a:solidFill>
                  <a:schemeClr val="bg1"/>
                </a:solidFill>
                <a:latin typeface="Arial" panose="020B0604020202020204" pitchFamily="34" charset="0"/>
                <a:cs typeface="Arial" panose="020B0604020202020204" pitchFamily="34" charset="0"/>
              </a:rPr>
              <a:t>Tax expense</a:t>
            </a:r>
          </a:p>
        </p:txBody>
      </p:sp>
      <p:sp>
        <p:nvSpPr>
          <p:cNvPr id="21" name="Rectangle 20">
            <a:extLst>
              <a:ext uri="{FF2B5EF4-FFF2-40B4-BE49-F238E27FC236}">
                <a16:creationId xmlns:a16="http://schemas.microsoft.com/office/drawing/2014/main" id="{48F6931C-5CDB-408D-A5CC-0E4B8000A04B}"/>
              </a:ext>
            </a:extLst>
          </p:cNvPr>
          <p:cNvSpPr/>
          <p:nvPr/>
        </p:nvSpPr>
        <p:spPr>
          <a:xfrm>
            <a:off x="7000529" y="2518473"/>
            <a:ext cx="1354932" cy="923330"/>
          </a:xfrm>
          <a:prstGeom prst="rect">
            <a:avLst/>
          </a:prstGeom>
        </p:spPr>
        <p:txBody>
          <a:bodyPr wrap="square">
            <a:spAutoFit/>
          </a:bodyPr>
          <a:lstStyle/>
          <a:p>
            <a:pPr algn="ctr">
              <a:buClrTx/>
              <a:buNone/>
              <a:defRPr/>
            </a:pPr>
            <a:r>
              <a:rPr lang="en-US" altLang="en-US" b="1" dirty="0">
                <a:solidFill>
                  <a:schemeClr val="accent1"/>
                </a:solidFill>
                <a:latin typeface="Arial" panose="020B0604020202020204" pitchFamily="34" charset="0"/>
                <a:cs typeface="Arial" panose="020B0604020202020204" pitchFamily="34" charset="0"/>
              </a:rPr>
              <a:t>Social Security benefits</a:t>
            </a:r>
          </a:p>
        </p:txBody>
      </p:sp>
      <p:sp>
        <p:nvSpPr>
          <p:cNvPr id="22" name="Rectangle 21">
            <a:extLst>
              <a:ext uri="{FF2B5EF4-FFF2-40B4-BE49-F238E27FC236}">
                <a16:creationId xmlns:a16="http://schemas.microsoft.com/office/drawing/2014/main" id="{A482A1EA-4387-44E5-81A4-F03A4D1CFF7A}"/>
              </a:ext>
            </a:extLst>
          </p:cNvPr>
          <p:cNvSpPr/>
          <p:nvPr/>
        </p:nvSpPr>
        <p:spPr>
          <a:xfrm>
            <a:off x="10079146" y="2632616"/>
            <a:ext cx="1371600" cy="646331"/>
          </a:xfrm>
          <a:prstGeom prst="rect">
            <a:avLst/>
          </a:prstGeom>
        </p:spPr>
        <p:txBody>
          <a:bodyPr wrap="square">
            <a:spAutoFit/>
          </a:bodyPr>
          <a:lstStyle/>
          <a:p>
            <a:pPr algn="ctr">
              <a:buClrTx/>
              <a:buNone/>
              <a:defRPr/>
            </a:pPr>
            <a:r>
              <a:rPr lang="en-US" altLang="en-US" b="1" dirty="0">
                <a:solidFill>
                  <a:schemeClr val="accent1"/>
                </a:solidFill>
                <a:latin typeface="Arial" panose="020B0604020202020204" pitchFamily="34" charset="0"/>
                <a:cs typeface="Arial" panose="020B0604020202020204" pitchFamily="34" charset="0"/>
              </a:rPr>
              <a:t>Medicare premiums</a:t>
            </a:r>
          </a:p>
        </p:txBody>
      </p:sp>
      <p:sp>
        <p:nvSpPr>
          <p:cNvPr id="23" name="TextBox 7">
            <a:extLst>
              <a:ext uri="{FF2B5EF4-FFF2-40B4-BE49-F238E27FC236}">
                <a16:creationId xmlns:a16="http://schemas.microsoft.com/office/drawing/2014/main" id="{916323CA-859C-4DD4-9C93-7F6F9EA20D8D}"/>
              </a:ext>
            </a:extLst>
          </p:cNvPr>
          <p:cNvSpPr txBox="1">
            <a:spLocks noChangeArrowheads="1"/>
          </p:cNvSpPr>
          <p:nvPr/>
        </p:nvSpPr>
        <p:spPr bwMode="auto">
          <a:xfrm>
            <a:off x="371849" y="3867125"/>
            <a:ext cx="205257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ts val="600"/>
              </a:spcAft>
              <a:buClr>
                <a:srgbClr val="98002E"/>
              </a:buClr>
              <a:buFont typeface="Arial" pitchFamily="34" charset="0"/>
              <a:buChar char="•"/>
              <a:defRPr sz="2000" b="1">
                <a:solidFill>
                  <a:srgbClr val="000000"/>
                </a:solidFill>
                <a:latin typeface="Calibri" pitchFamily="34" charset="0"/>
              </a:defRPr>
            </a:lvl1pPr>
            <a:lvl2pPr marL="742950" indent="-285750" eaLnBrk="0" hangingPunct="0">
              <a:spcAft>
                <a:spcPts val="600"/>
              </a:spcAft>
              <a:buFont typeface="Calibri" pitchFamily="34" charset="0"/>
              <a:buChar char="–"/>
              <a:defRPr>
                <a:solidFill>
                  <a:srgbClr val="000000"/>
                </a:solidFill>
                <a:latin typeface="Calibri" pitchFamily="34" charset="0"/>
              </a:defRPr>
            </a:lvl2pPr>
            <a:lvl3pPr marL="1143000" indent="-228600" eaLnBrk="0" hangingPunct="0">
              <a:spcAft>
                <a:spcPts val="600"/>
              </a:spcAft>
              <a:buFont typeface="Calibri" pitchFamily="34" charset="0"/>
              <a:buChar char="–"/>
              <a:defRPr>
                <a:solidFill>
                  <a:srgbClr val="000000"/>
                </a:solidFill>
                <a:latin typeface="Calibri" pitchFamily="34" charset="0"/>
              </a:defRPr>
            </a:lvl3pPr>
            <a:lvl4pPr marL="1600200" indent="-228600" eaLnBrk="0" hangingPunct="0">
              <a:spcAft>
                <a:spcPts val="600"/>
              </a:spcAft>
              <a:buFont typeface="Calibri" pitchFamily="34" charset="0"/>
              <a:buChar char="–"/>
              <a:defRPr>
                <a:solidFill>
                  <a:srgbClr val="000000"/>
                </a:solidFill>
                <a:latin typeface="Calibri" pitchFamily="34" charset="0"/>
              </a:defRPr>
            </a:lvl4pPr>
            <a:lvl5pPr marL="2057400" indent="-228600" eaLnBrk="0" hangingPunct="0">
              <a:spcAft>
                <a:spcPts val="600"/>
              </a:spcAft>
              <a:buFont typeface="Calibri" pitchFamily="34" charset="0"/>
              <a:buChar char="–"/>
              <a:defRPr>
                <a:solidFill>
                  <a:srgbClr val="000000"/>
                </a:solidFill>
                <a:latin typeface="Calibri" pitchFamily="34" charset="0"/>
              </a:defRPr>
            </a:lvl5pPr>
            <a:lvl6pPr marL="2514600" indent="-228600" eaLnBrk="0" fontAlgn="base" hangingPunct="0">
              <a:spcBef>
                <a:spcPct val="0"/>
              </a:spcBef>
              <a:spcAft>
                <a:spcPts val="600"/>
              </a:spcAft>
              <a:buFont typeface="Calibri" pitchFamily="34" charset="0"/>
              <a:buChar char="–"/>
              <a:defRPr>
                <a:solidFill>
                  <a:srgbClr val="000000"/>
                </a:solidFill>
                <a:latin typeface="Calibri" pitchFamily="34" charset="0"/>
              </a:defRPr>
            </a:lvl6pPr>
            <a:lvl7pPr marL="2971800" indent="-228600" eaLnBrk="0" fontAlgn="base" hangingPunct="0">
              <a:spcBef>
                <a:spcPct val="0"/>
              </a:spcBef>
              <a:spcAft>
                <a:spcPts val="600"/>
              </a:spcAft>
              <a:buFont typeface="Calibri" pitchFamily="34" charset="0"/>
              <a:buChar char="–"/>
              <a:defRPr>
                <a:solidFill>
                  <a:srgbClr val="000000"/>
                </a:solidFill>
                <a:latin typeface="Calibri" pitchFamily="34" charset="0"/>
              </a:defRPr>
            </a:lvl7pPr>
            <a:lvl8pPr marL="3429000" indent="-228600" eaLnBrk="0" fontAlgn="base" hangingPunct="0">
              <a:spcBef>
                <a:spcPct val="0"/>
              </a:spcBef>
              <a:spcAft>
                <a:spcPts val="600"/>
              </a:spcAft>
              <a:buFont typeface="Calibri" pitchFamily="34" charset="0"/>
              <a:buChar char="–"/>
              <a:defRPr>
                <a:solidFill>
                  <a:srgbClr val="000000"/>
                </a:solidFill>
                <a:latin typeface="Calibri" pitchFamily="34" charset="0"/>
              </a:defRPr>
            </a:lvl8pPr>
            <a:lvl9pPr marL="3886200" indent="-228600" eaLnBrk="0" fontAlgn="base" hangingPunct="0">
              <a:spcBef>
                <a:spcPct val="0"/>
              </a:spcBef>
              <a:spcAft>
                <a:spcPts val="600"/>
              </a:spcAft>
              <a:buFont typeface="Calibri" pitchFamily="34" charset="0"/>
              <a:buChar char="–"/>
              <a:defRPr>
                <a:solidFill>
                  <a:srgbClr val="000000"/>
                </a:solidFill>
                <a:latin typeface="Calibri" pitchFamily="34" charset="0"/>
              </a:defRPr>
            </a:lvl9pPr>
          </a:lstStyle>
          <a:p>
            <a:pPr algn="ctr" eaLnBrk="1" hangingPunct="1">
              <a:spcAft>
                <a:spcPct val="0"/>
              </a:spcAft>
              <a:buClrTx/>
              <a:buNone/>
            </a:pPr>
            <a:r>
              <a:rPr lang="en-US" altLang="en-US" sz="1400" b="0" dirty="0">
                <a:solidFill>
                  <a:schemeClr val="accent6"/>
                </a:solidFill>
                <a:latin typeface="Arial" panose="020B0604020202020204" pitchFamily="34" charset="0"/>
                <a:cs typeface="Arial" panose="020B0604020202020204" pitchFamily="34" charset="0"/>
              </a:rPr>
              <a:t>Cash flow from a properly designed life insurance policy is not considered income</a:t>
            </a:r>
          </a:p>
        </p:txBody>
      </p:sp>
      <p:sp>
        <p:nvSpPr>
          <p:cNvPr id="24" name="TextBox 8">
            <a:extLst>
              <a:ext uri="{FF2B5EF4-FFF2-40B4-BE49-F238E27FC236}">
                <a16:creationId xmlns:a16="http://schemas.microsoft.com/office/drawing/2014/main" id="{15557EA2-B40D-47C5-914A-D7A2CCC23E81}"/>
              </a:ext>
            </a:extLst>
          </p:cNvPr>
          <p:cNvSpPr txBox="1">
            <a:spLocks noChangeArrowheads="1"/>
          </p:cNvSpPr>
          <p:nvPr/>
        </p:nvSpPr>
        <p:spPr bwMode="auto">
          <a:xfrm>
            <a:off x="3563604" y="3878436"/>
            <a:ext cx="18351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Aft>
                <a:spcPts val="600"/>
              </a:spcAft>
              <a:buClr>
                <a:srgbClr val="98002E"/>
              </a:buClr>
              <a:buFont typeface="Arial" pitchFamily="34" charset="0"/>
              <a:buChar char="•"/>
              <a:defRPr sz="2000" b="1">
                <a:solidFill>
                  <a:srgbClr val="000000"/>
                </a:solidFill>
                <a:latin typeface="Calibri" pitchFamily="34" charset="0"/>
              </a:defRPr>
            </a:lvl1pPr>
            <a:lvl2pPr marL="742950" indent="-285750" eaLnBrk="0" hangingPunct="0">
              <a:spcAft>
                <a:spcPts val="600"/>
              </a:spcAft>
              <a:buFont typeface="Calibri" pitchFamily="34" charset="0"/>
              <a:buChar char="–"/>
              <a:defRPr>
                <a:solidFill>
                  <a:srgbClr val="000000"/>
                </a:solidFill>
                <a:latin typeface="Calibri" pitchFamily="34" charset="0"/>
              </a:defRPr>
            </a:lvl2pPr>
            <a:lvl3pPr marL="1143000" indent="-228600" eaLnBrk="0" hangingPunct="0">
              <a:spcAft>
                <a:spcPts val="600"/>
              </a:spcAft>
              <a:buFont typeface="Calibri" pitchFamily="34" charset="0"/>
              <a:buChar char="–"/>
              <a:defRPr>
                <a:solidFill>
                  <a:srgbClr val="000000"/>
                </a:solidFill>
                <a:latin typeface="Calibri" pitchFamily="34" charset="0"/>
              </a:defRPr>
            </a:lvl3pPr>
            <a:lvl4pPr marL="1600200" indent="-228600" eaLnBrk="0" hangingPunct="0">
              <a:spcAft>
                <a:spcPts val="600"/>
              </a:spcAft>
              <a:buFont typeface="Calibri" pitchFamily="34" charset="0"/>
              <a:buChar char="–"/>
              <a:defRPr>
                <a:solidFill>
                  <a:srgbClr val="000000"/>
                </a:solidFill>
                <a:latin typeface="Calibri" pitchFamily="34" charset="0"/>
              </a:defRPr>
            </a:lvl4pPr>
            <a:lvl5pPr marL="2057400" indent="-228600" eaLnBrk="0" hangingPunct="0">
              <a:spcAft>
                <a:spcPts val="600"/>
              </a:spcAft>
              <a:buFont typeface="Calibri" pitchFamily="34" charset="0"/>
              <a:buChar char="–"/>
              <a:defRPr>
                <a:solidFill>
                  <a:srgbClr val="000000"/>
                </a:solidFill>
                <a:latin typeface="Calibri" pitchFamily="34" charset="0"/>
              </a:defRPr>
            </a:lvl5pPr>
            <a:lvl6pPr marL="2514600" indent="-228600" eaLnBrk="0" fontAlgn="base" hangingPunct="0">
              <a:spcBef>
                <a:spcPct val="0"/>
              </a:spcBef>
              <a:spcAft>
                <a:spcPts val="600"/>
              </a:spcAft>
              <a:buFont typeface="Calibri" pitchFamily="34" charset="0"/>
              <a:buChar char="–"/>
              <a:defRPr>
                <a:solidFill>
                  <a:srgbClr val="000000"/>
                </a:solidFill>
                <a:latin typeface="Calibri" pitchFamily="34" charset="0"/>
              </a:defRPr>
            </a:lvl6pPr>
            <a:lvl7pPr marL="2971800" indent="-228600" eaLnBrk="0" fontAlgn="base" hangingPunct="0">
              <a:spcBef>
                <a:spcPct val="0"/>
              </a:spcBef>
              <a:spcAft>
                <a:spcPts val="600"/>
              </a:spcAft>
              <a:buFont typeface="Calibri" pitchFamily="34" charset="0"/>
              <a:buChar char="–"/>
              <a:defRPr>
                <a:solidFill>
                  <a:srgbClr val="000000"/>
                </a:solidFill>
                <a:latin typeface="Calibri" pitchFamily="34" charset="0"/>
              </a:defRPr>
            </a:lvl7pPr>
            <a:lvl8pPr marL="3429000" indent="-228600" eaLnBrk="0" fontAlgn="base" hangingPunct="0">
              <a:spcBef>
                <a:spcPct val="0"/>
              </a:spcBef>
              <a:spcAft>
                <a:spcPts val="600"/>
              </a:spcAft>
              <a:buFont typeface="Calibri" pitchFamily="34" charset="0"/>
              <a:buChar char="–"/>
              <a:defRPr>
                <a:solidFill>
                  <a:srgbClr val="000000"/>
                </a:solidFill>
                <a:latin typeface="Calibri" pitchFamily="34" charset="0"/>
              </a:defRPr>
            </a:lvl8pPr>
            <a:lvl9pPr marL="3886200" indent="-228600" eaLnBrk="0" fontAlgn="base" hangingPunct="0">
              <a:spcBef>
                <a:spcPct val="0"/>
              </a:spcBef>
              <a:spcAft>
                <a:spcPts val="600"/>
              </a:spcAft>
              <a:buFont typeface="Calibri" pitchFamily="34" charset="0"/>
              <a:buChar char="–"/>
              <a:defRPr>
                <a:solidFill>
                  <a:srgbClr val="000000"/>
                </a:solidFill>
                <a:latin typeface="Calibri" pitchFamily="34" charset="0"/>
              </a:defRPr>
            </a:lvl9pPr>
          </a:lstStyle>
          <a:p>
            <a:pPr algn="ctr" eaLnBrk="1" hangingPunct="1">
              <a:spcAft>
                <a:spcPct val="0"/>
              </a:spcAft>
              <a:buClrTx/>
              <a:buNone/>
            </a:pPr>
            <a:r>
              <a:rPr lang="en-US" altLang="en-US" sz="1400" b="0" dirty="0">
                <a:solidFill>
                  <a:schemeClr val="accent6"/>
                </a:solidFill>
                <a:latin typeface="Arial" panose="020B0604020202020204" pitchFamily="34" charset="0"/>
                <a:cs typeface="Arial" panose="020B0604020202020204" pitchFamily="34" charset="0"/>
              </a:rPr>
              <a:t>It is not considered income and is not reduced by taxes</a:t>
            </a:r>
          </a:p>
        </p:txBody>
      </p:sp>
      <p:sp>
        <p:nvSpPr>
          <p:cNvPr id="25" name="TextBox 10">
            <a:extLst>
              <a:ext uri="{FF2B5EF4-FFF2-40B4-BE49-F238E27FC236}">
                <a16:creationId xmlns:a16="http://schemas.microsoft.com/office/drawing/2014/main" id="{F7CF6FA6-B533-4386-86E7-1BC15926935B}"/>
              </a:ext>
            </a:extLst>
          </p:cNvPr>
          <p:cNvSpPr txBox="1">
            <a:spLocks noChangeArrowheads="1"/>
          </p:cNvSpPr>
          <p:nvPr/>
        </p:nvSpPr>
        <p:spPr bwMode="auto">
          <a:xfrm>
            <a:off x="6679694" y="3878434"/>
            <a:ext cx="183673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Aft>
                <a:spcPts val="600"/>
              </a:spcAft>
              <a:buClr>
                <a:srgbClr val="98002E"/>
              </a:buClr>
              <a:buFont typeface="Arial" pitchFamily="34" charset="0"/>
              <a:buChar char="•"/>
              <a:defRPr sz="2000" b="1">
                <a:solidFill>
                  <a:srgbClr val="000000"/>
                </a:solidFill>
                <a:latin typeface="Calibri" pitchFamily="34" charset="0"/>
              </a:defRPr>
            </a:lvl1pPr>
            <a:lvl2pPr marL="742950" indent="-285750" eaLnBrk="0" hangingPunct="0">
              <a:spcAft>
                <a:spcPts val="600"/>
              </a:spcAft>
              <a:buFont typeface="Calibri" pitchFamily="34" charset="0"/>
              <a:buChar char="–"/>
              <a:defRPr>
                <a:solidFill>
                  <a:srgbClr val="000000"/>
                </a:solidFill>
                <a:latin typeface="Calibri" pitchFamily="34" charset="0"/>
              </a:defRPr>
            </a:lvl2pPr>
            <a:lvl3pPr marL="1143000" indent="-228600" eaLnBrk="0" hangingPunct="0">
              <a:spcAft>
                <a:spcPts val="600"/>
              </a:spcAft>
              <a:buFont typeface="Calibri" pitchFamily="34" charset="0"/>
              <a:buChar char="–"/>
              <a:defRPr>
                <a:solidFill>
                  <a:srgbClr val="000000"/>
                </a:solidFill>
                <a:latin typeface="Calibri" pitchFamily="34" charset="0"/>
              </a:defRPr>
            </a:lvl3pPr>
            <a:lvl4pPr marL="1600200" indent="-228600" eaLnBrk="0" hangingPunct="0">
              <a:spcAft>
                <a:spcPts val="600"/>
              </a:spcAft>
              <a:buFont typeface="Calibri" pitchFamily="34" charset="0"/>
              <a:buChar char="–"/>
              <a:defRPr>
                <a:solidFill>
                  <a:srgbClr val="000000"/>
                </a:solidFill>
                <a:latin typeface="Calibri" pitchFamily="34" charset="0"/>
              </a:defRPr>
            </a:lvl4pPr>
            <a:lvl5pPr marL="2057400" indent="-228600" eaLnBrk="0" hangingPunct="0">
              <a:spcAft>
                <a:spcPts val="600"/>
              </a:spcAft>
              <a:buFont typeface="Calibri" pitchFamily="34" charset="0"/>
              <a:buChar char="–"/>
              <a:defRPr>
                <a:solidFill>
                  <a:srgbClr val="000000"/>
                </a:solidFill>
                <a:latin typeface="Calibri" pitchFamily="34" charset="0"/>
              </a:defRPr>
            </a:lvl5pPr>
            <a:lvl6pPr marL="2514600" indent="-228600" eaLnBrk="0" fontAlgn="base" hangingPunct="0">
              <a:spcBef>
                <a:spcPct val="0"/>
              </a:spcBef>
              <a:spcAft>
                <a:spcPts val="600"/>
              </a:spcAft>
              <a:buFont typeface="Calibri" pitchFamily="34" charset="0"/>
              <a:buChar char="–"/>
              <a:defRPr>
                <a:solidFill>
                  <a:srgbClr val="000000"/>
                </a:solidFill>
                <a:latin typeface="Calibri" pitchFamily="34" charset="0"/>
              </a:defRPr>
            </a:lvl6pPr>
            <a:lvl7pPr marL="2971800" indent="-228600" eaLnBrk="0" fontAlgn="base" hangingPunct="0">
              <a:spcBef>
                <a:spcPct val="0"/>
              </a:spcBef>
              <a:spcAft>
                <a:spcPts val="600"/>
              </a:spcAft>
              <a:buFont typeface="Calibri" pitchFamily="34" charset="0"/>
              <a:buChar char="–"/>
              <a:defRPr>
                <a:solidFill>
                  <a:srgbClr val="000000"/>
                </a:solidFill>
                <a:latin typeface="Calibri" pitchFamily="34" charset="0"/>
              </a:defRPr>
            </a:lvl7pPr>
            <a:lvl8pPr marL="3429000" indent="-228600" eaLnBrk="0" fontAlgn="base" hangingPunct="0">
              <a:spcBef>
                <a:spcPct val="0"/>
              </a:spcBef>
              <a:spcAft>
                <a:spcPts val="600"/>
              </a:spcAft>
              <a:buFont typeface="Calibri" pitchFamily="34" charset="0"/>
              <a:buChar char="–"/>
              <a:defRPr>
                <a:solidFill>
                  <a:srgbClr val="000000"/>
                </a:solidFill>
                <a:latin typeface="Calibri" pitchFamily="34" charset="0"/>
              </a:defRPr>
            </a:lvl8pPr>
            <a:lvl9pPr marL="3886200" indent="-228600" eaLnBrk="0" fontAlgn="base" hangingPunct="0">
              <a:spcBef>
                <a:spcPct val="0"/>
              </a:spcBef>
              <a:spcAft>
                <a:spcPts val="600"/>
              </a:spcAft>
              <a:buFont typeface="Calibri" pitchFamily="34" charset="0"/>
              <a:buChar char="–"/>
              <a:defRPr>
                <a:solidFill>
                  <a:srgbClr val="000000"/>
                </a:solidFill>
                <a:latin typeface="Calibri" pitchFamily="34" charset="0"/>
              </a:defRPr>
            </a:lvl9pPr>
          </a:lstStyle>
          <a:p>
            <a:pPr algn="ctr" eaLnBrk="1" hangingPunct="1">
              <a:spcAft>
                <a:spcPct val="0"/>
              </a:spcAft>
              <a:buClrTx/>
              <a:buNone/>
            </a:pPr>
            <a:r>
              <a:rPr lang="en-US" altLang="en-US" sz="1400" b="0" dirty="0">
                <a:solidFill>
                  <a:schemeClr val="accent6"/>
                </a:solidFill>
                <a:latin typeface="Arial" panose="020B0604020202020204" pitchFamily="34" charset="0"/>
                <a:cs typeface="Arial" panose="020B0604020202020204" pitchFamily="34" charset="0"/>
              </a:rPr>
              <a:t>It is not considered income and has no effect on Social Security benefits</a:t>
            </a:r>
          </a:p>
        </p:txBody>
      </p:sp>
      <p:sp>
        <p:nvSpPr>
          <p:cNvPr id="26" name="TextBox 11">
            <a:extLst>
              <a:ext uri="{FF2B5EF4-FFF2-40B4-BE49-F238E27FC236}">
                <a16:creationId xmlns:a16="http://schemas.microsoft.com/office/drawing/2014/main" id="{DDFCA3A1-2787-473E-8281-652F155E8B55}"/>
              </a:ext>
            </a:extLst>
          </p:cNvPr>
          <p:cNvSpPr txBox="1">
            <a:spLocks noChangeArrowheads="1"/>
          </p:cNvSpPr>
          <p:nvPr/>
        </p:nvSpPr>
        <p:spPr bwMode="auto">
          <a:xfrm>
            <a:off x="9765889" y="3851883"/>
            <a:ext cx="1835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Aft>
                <a:spcPts val="600"/>
              </a:spcAft>
              <a:buClr>
                <a:srgbClr val="98002E"/>
              </a:buClr>
              <a:buFont typeface="Arial" pitchFamily="34" charset="0"/>
              <a:buChar char="•"/>
              <a:defRPr sz="2000" b="1">
                <a:solidFill>
                  <a:srgbClr val="000000"/>
                </a:solidFill>
                <a:latin typeface="Calibri" pitchFamily="34" charset="0"/>
              </a:defRPr>
            </a:lvl1pPr>
            <a:lvl2pPr marL="742950" indent="-285750" eaLnBrk="0" hangingPunct="0">
              <a:spcAft>
                <a:spcPts val="600"/>
              </a:spcAft>
              <a:buFont typeface="Calibri" pitchFamily="34" charset="0"/>
              <a:buChar char="–"/>
              <a:defRPr>
                <a:solidFill>
                  <a:srgbClr val="000000"/>
                </a:solidFill>
                <a:latin typeface="Calibri" pitchFamily="34" charset="0"/>
              </a:defRPr>
            </a:lvl2pPr>
            <a:lvl3pPr marL="1143000" indent="-228600" eaLnBrk="0" hangingPunct="0">
              <a:spcAft>
                <a:spcPts val="600"/>
              </a:spcAft>
              <a:buFont typeface="Calibri" pitchFamily="34" charset="0"/>
              <a:buChar char="–"/>
              <a:defRPr>
                <a:solidFill>
                  <a:srgbClr val="000000"/>
                </a:solidFill>
                <a:latin typeface="Calibri" pitchFamily="34" charset="0"/>
              </a:defRPr>
            </a:lvl3pPr>
            <a:lvl4pPr marL="1600200" indent="-228600" eaLnBrk="0" hangingPunct="0">
              <a:spcAft>
                <a:spcPts val="600"/>
              </a:spcAft>
              <a:buFont typeface="Calibri" pitchFamily="34" charset="0"/>
              <a:buChar char="–"/>
              <a:defRPr>
                <a:solidFill>
                  <a:srgbClr val="000000"/>
                </a:solidFill>
                <a:latin typeface="Calibri" pitchFamily="34" charset="0"/>
              </a:defRPr>
            </a:lvl4pPr>
            <a:lvl5pPr marL="2057400" indent="-228600" eaLnBrk="0" hangingPunct="0">
              <a:spcAft>
                <a:spcPts val="600"/>
              </a:spcAft>
              <a:buFont typeface="Calibri" pitchFamily="34" charset="0"/>
              <a:buChar char="–"/>
              <a:defRPr>
                <a:solidFill>
                  <a:srgbClr val="000000"/>
                </a:solidFill>
                <a:latin typeface="Calibri" pitchFamily="34" charset="0"/>
              </a:defRPr>
            </a:lvl5pPr>
            <a:lvl6pPr marL="2514600" indent="-228600" eaLnBrk="0" fontAlgn="base" hangingPunct="0">
              <a:spcBef>
                <a:spcPct val="0"/>
              </a:spcBef>
              <a:spcAft>
                <a:spcPts val="600"/>
              </a:spcAft>
              <a:buFont typeface="Calibri" pitchFamily="34" charset="0"/>
              <a:buChar char="–"/>
              <a:defRPr>
                <a:solidFill>
                  <a:srgbClr val="000000"/>
                </a:solidFill>
                <a:latin typeface="Calibri" pitchFamily="34" charset="0"/>
              </a:defRPr>
            </a:lvl6pPr>
            <a:lvl7pPr marL="2971800" indent="-228600" eaLnBrk="0" fontAlgn="base" hangingPunct="0">
              <a:spcBef>
                <a:spcPct val="0"/>
              </a:spcBef>
              <a:spcAft>
                <a:spcPts val="600"/>
              </a:spcAft>
              <a:buFont typeface="Calibri" pitchFamily="34" charset="0"/>
              <a:buChar char="–"/>
              <a:defRPr>
                <a:solidFill>
                  <a:srgbClr val="000000"/>
                </a:solidFill>
                <a:latin typeface="Calibri" pitchFamily="34" charset="0"/>
              </a:defRPr>
            </a:lvl7pPr>
            <a:lvl8pPr marL="3429000" indent="-228600" eaLnBrk="0" fontAlgn="base" hangingPunct="0">
              <a:spcBef>
                <a:spcPct val="0"/>
              </a:spcBef>
              <a:spcAft>
                <a:spcPts val="600"/>
              </a:spcAft>
              <a:buFont typeface="Calibri" pitchFamily="34" charset="0"/>
              <a:buChar char="–"/>
              <a:defRPr>
                <a:solidFill>
                  <a:srgbClr val="000000"/>
                </a:solidFill>
                <a:latin typeface="Calibri" pitchFamily="34" charset="0"/>
              </a:defRPr>
            </a:lvl8pPr>
            <a:lvl9pPr marL="3886200" indent="-228600" eaLnBrk="0" fontAlgn="base" hangingPunct="0">
              <a:spcBef>
                <a:spcPct val="0"/>
              </a:spcBef>
              <a:spcAft>
                <a:spcPts val="600"/>
              </a:spcAft>
              <a:buFont typeface="Calibri" pitchFamily="34" charset="0"/>
              <a:buChar char="–"/>
              <a:defRPr>
                <a:solidFill>
                  <a:srgbClr val="000000"/>
                </a:solidFill>
                <a:latin typeface="Calibri" pitchFamily="34" charset="0"/>
              </a:defRPr>
            </a:lvl9pPr>
          </a:lstStyle>
          <a:p>
            <a:pPr algn="ctr" eaLnBrk="1" hangingPunct="1">
              <a:spcAft>
                <a:spcPct val="0"/>
              </a:spcAft>
              <a:buClrTx/>
              <a:buNone/>
            </a:pPr>
            <a:r>
              <a:rPr lang="en-US" altLang="en-US" sz="1400" b="0" dirty="0">
                <a:solidFill>
                  <a:schemeClr val="accent6"/>
                </a:solidFill>
                <a:latin typeface="Arial" panose="020B0604020202020204" pitchFamily="34" charset="0"/>
                <a:cs typeface="Arial" panose="020B0604020202020204" pitchFamily="34" charset="0"/>
              </a:rPr>
              <a:t>It is not considered income and has no effect on Medicare premiums</a:t>
            </a:r>
          </a:p>
        </p:txBody>
      </p:sp>
    </p:spTree>
    <p:extLst>
      <p:ext uri="{BB962C8B-B14F-4D97-AF65-F5344CB8AC3E}">
        <p14:creationId xmlns:p14="http://schemas.microsoft.com/office/powerpoint/2010/main" val="3859225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a:extLst>
              <a:ext uri="{FF2B5EF4-FFF2-40B4-BE49-F238E27FC236}">
                <a16:creationId xmlns:a16="http://schemas.microsoft.com/office/drawing/2014/main" id="{87769A79-7AF5-4AE1-9438-3F633EBF72A2}"/>
              </a:ext>
            </a:extLst>
          </p:cNvPr>
          <p:cNvPicPr>
            <a:picLocks noGrp="1" noChangeAspect="1"/>
          </p:cNvPicPr>
          <p:nvPr>
            <p:ph type="pic" sz="quarter" idx="11"/>
          </p:nvPr>
        </p:nvPicPr>
        <p:blipFill rotWithShape="1">
          <a:blip r:embed="rId3" cstate="screen">
            <a:extLst>
              <a:ext uri="{28A0092B-C50C-407E-A947-70E740481C1C}">
                <a14:useLocalDpi xmlns:a14="http://schemas.microsoft.com/office/drawing/2010/main"/>
              </a:ext>
            </a:extLst>
          </a:blip>
          <a:srcRect l="40288" t="517" r="-92" b="9913"/>
          <a:stretch/>
        </p:blipFill>
        <p:spPr>
          <a:xfrm>
            <a:off x="6553698" y="368643"/>
            <a:ext cx="5266827" cy="5266140"/>
          </a:xfrm>
        </p:spPr>
      </p:pic>
      <p:sp>
        <p:nvSpPr>
          <p:cNvPr id="8" name="Text Placeholder 7">
            <a:extLst>
              <a:ext uri="{FF2B5EF4-FFF2-40B4-BE49-F238E27FC236}">
                <a16:creationId xmlns:a16="http://schemas.microsoft.com/office/drawing/2014/main" id="{EEA36DBC-7027-4D46-8DB8-CAA43CC84A6D}"/>
              </a:ext>
            </a:extLst>
          </p:cNvPr>
          <p:cNvSpPr>
            <a:spLocks noGrp="1"/>
          </p:cNvSpPr>
          <p:nvPr>
            <p:ph type="body" sz="quarter" idx="27"/>
          </p:nvPr>
        </p:nvSpPr>
        <p:spPr/>
        <p:txBody>
          <a:bodyPr/>
          <a:lstStyle/>
          <a:p>
            <a:r>
              <a:rPr lang="en-US" dirty="0"/>
              <a:t>Case studies are offered to show how Truist Life Insurance Services can provide valuable assistance to advisors in placing cases. Results may vary. These are hypothetical examples and similar results are not guaranteed.</a:t>
            </a:r>
          </a:p>
          <a:p>
            <a:endParaRPr lang="en-US" dirty="0"/>
          </a:p>
        </p:txBody>
      </p:sp>
      <p:sp>
        <p:nvSpPr>
          <p:cNvPr id="9" name="Text Placeholder 8">
            <a:extLst>
              <a:ext uri="{FF2B5EF4-FFF2-40B4-BE49-F238E27FC236}">
                <a16:creationId xmlns:a16="http://schemas.microsoft.com/office/drawing/2014/main" id="{B092CF18-4D90-4F71-A861-A407B2418AEB}"/>
              </a:ext>
            </a:extLst>
          </p:cNvPr>
          <p:cNvSpPr>
            <a:spLocks noGrp="1"/>
          </p:cNvSpPr>
          <p:nvPr>
            <p:ph type="body" sz="quarter" idx="36"/>
          </p:nvPr>
        </p:nvSpPr>
        <p:spPr>
          <a:xfrm>
            <a:off x="371474" y="1143000"/>
            <a:ext cx="5403676" cy="4166929"/>
          </a:xfrm>
        </p:spPr>
        <p:txBody>
          <a:bodyPr>
            <a:normAutofit/>
          </a:bodyPr>
          <a:lstStyle/>
          <a:p>
            <a:pPr>
              <a:spcBef>
                <a:spcPts val="0"/>
              </a:spcBef>
              <a:spcAft>
                <a:spcPts val="600"/>
              </a:spcAft>
              <a:buClr>
                <a:schemeClr val="accent1"/>
              </a:buClr>
              <a:buSzPct val="80000"/>
            </a:pPr>
            <a:r>
              <a:rPr lang="en-US" b="1" dirty="0"/>
              <a:t>Client profile</a:t>
            </a:r>
          </a:p>
          <a:p>
            <a:pPr marL="515938" lvl="1" indent="-263525">
              <a:spcBef>
                <a:spcPts val="0"/>
              </a:spcBef>
              <a:spcAft>
                <a:spcPts val="600"/>
              </a:spcAft>
              <a:buSzPct val="80000"/>
              <a:buFont typeface="Arial" panose="020B0604020202020204" pitchFamily="34" charset="0"/>
              <a:buChar char="−"/>
            </a:pPr>
            <a:r>
              <a:rPr lang="en-US" dirty="0"/>
              <a:t>Male, 45 years old, married</a:t>
            </a:r>
          </a:p>
          <a:p>
            <a:pPr marL="515938" lvl="1" indent="-263525">
              <a:spcBef>
                <a:spcPts val="0"/>
              </a:spcBef>
              <a:spcAft>
                <a:spcPts val="600"/>
              </a:spcAft>
              <a:buSzPct val="80000"/>
              <a:buFont typeface="Arial" panose="020B0604020202020204" pitchFamily="34" charset="0"/>
              <a:buChar char="−"/>
            </a:pPr>
            <a:r>
              <a:rPr lang="en-US" dirty="0"/>
              <a:t>Salary: $450,000/yr. as a surgeon</a:t>
            </a:r>
          </a:p>
          <a:p>
            <a:pPr marL="515938" lvl="1" indent="-263525">
              <a:spcBef>
                <a:spcPts val="0"/>
              </a:spcBef>
              <a:spcAft>
                <a:spcPts val="600"/>
              </a:spcAft>
              <a:buSzPct val="80000"/>
              <a:buFont typeface="Arial" panose="020B0604020202020204" pitchFamily="34" charset="0"/>
              <a:buChar char="−"/>
            </a:pPr>
            <a:r>
              <a:rPr lang="en-US" dirty="0"/>
              <a:t>Maxing out his qualified plan</a:t>
            </a:r>
          </a:p>
          <a:p>
            <a:pPr marL="515938" lvl="1" indent="-263525">
              <a:spcBef>
                <a:spcPts val="0"/>
              </a:spcBef>
              <a:spcAft>
                <a:spcPts val="600"/>
              </a:spcAft>
              <a:buSzPct val="80000"/>
              <a:buFont typeface="Arial" panose="020B0604020202020204" pitchFamily="34" charset="0"/>
              <a:buChar char="−"/>
            </a:pPr>
            <a:r>
              <a:rPr lang="en-US" dirty="0"/>
              <a:t>Currently investing $100,000/yr. in a taxable investment account</a:t>
            </a:r>
          </a:p>
          <a:p>
            <a:pPr marL="515938" lvl="1" indent="-263525">
              <a:spcBef>
                <a:spcPts val="0"/>
              </a:spcBef>
              <a:spcAft>
                <a:spcPts val="600"/>
              </a:spcAft>
              <a:buSzPct val="80000"/>
              <a:buFont typeface="Arial" panose="020B0604020202020204" pitchFamily="34" charset="0"/>
              <a:buChar char="−"/>
            </a:pPr>
            <a:r>
              <a:rPr lang="en-US" dirty="0"/>
              <a:t>Wants to retire in 20 yrs.</a:t>
            </a:r>
          </a:p>
          <a:p>
            <a:pPr marL="515938" lvl="1" indent="-263525">
              <a:spcBef>
                <a:spcPts val="0"/>
              </a:spcBef>
              <a:spcAft>
                <a:spcPts val="1200"/>
              </a:spcAft>
              <a:buSzPct val="80000"/>
              <a:buFont typeface="Arial" panose="020B0604020202020204" pitchFamily="34" charset="0"/>
              <a:buChar char="−"/>
            </a:pPr>
            <a:r>
              <a:rPr lang="en-US" dirty="0"/>
              <a:t>Would like permanent coverage</a:t>
            </a:r>
          </a:p>
          <a:p>
            <a:pPr>
              <a:spcBef>
                <a:spcPts val="0"/>
              </a:spcBef>
              <a:spcAft>
                <a:spcPts val="600"/>
              </a:spcAft>
              <a:buClr>
                <a:schemeClr val="accent1"/>
              </a:buClr>
              <a:buSzPct val="80000"/>
            </a:pPr>
            <a:r>
              <a:rPr lang="en-US" b="1" dirty="0"/>
              <a:t>Client goal discovery</a:t>
            </a:r>
          </a:p>
          <a:p>
            <a:pPr marL="515938" lvl="1" indent="-263525">
              <a:spcBef>
                <a:spcPts val="0"/>
              </a:spcBef>
              <a:spcAft>
                <a:spcPts val="600"/>
              </a:spcAft>
              <a:buSzPct val="80000"/>
              <a:buFont typeface="Arial" panose="020B0604020202020204" pitchFamily="34" charset="0"/>
              <a:buChar char="−"/>
            </a:pPr>
            <a:r>
              <a:rPr lang="en-US" dirty="0"/>
              <a:t>Wanting diversification</a:t>
            </a:r>
          </a:p>
          <a:p>
            <a:pPr marL="515938" lvl="1" indent="-263525">
              <a:spcBef>
                <a:spcPts val="0"/>
              </a:spcBef>
              <a:spcAft>
                <a:spcPts val="600"/>
              </a:spcAft>
              <a:buSzPct val="80000"/>
              <a:buFont typeface="Arial" panose="020B0604020202020204" pitchFamily="34" charset="0"/>
              <a:buChar char="−"/>
            </a:pPr>
            <a:r>
              <a:rPr lang="en-US" dirty="0"/>
              <a:t>Looking for flexibility</a:t>
            </a:r>
          </a:p>
          <a:p>
            <a:endParaRPr lang="en-US" dirty="0"/>
          </a:p>
        </p:txBody>
      </p:sp>
      <p:sp>
        <p:nvSpPr>
          <p:cNvPr id="38914" name="Rectangle 2"/>
          <p:cNvSpPr>
            <a:spLocks noGrp="1" noChangeArrowheads="1"/>
          </p:cNvSpPr>
          <p:nvPr>
            <p:ph type="title"/>
          </p:nvPr>
        </p:nvSpPr>
        <p:spPr/>
        <p:txBody>
          <a:bodyPr/>
          <a:lstStyle/>
          <a:p>
            <a:r>
              <a:rPr lang="en-US" sz="3200" dirty="0"/>
              <a:t>Case study – details</a:t>
            </a:r>
            <a:endParaRPr lang="en-US" sz="2000" dirty="0">
              <a:latin typeface="Arial" panose="020B0604020202020204" pitchFamily="34" charset="0"/>
              <a:cs typeface="Arial" panose="020B0604020202020204" pitchFamily="34" charset="0"/>
            </a:endParaRPr>
          </a:p>
        </p:txBody>
      </p:sp>
    </p:spTree>
  </p:cSld>
  <p:clrMapOvr>
    <a:masterClrMapping/>
  </p:clrMapOvr>
  <p:transition/>
</p:sld>
</file>

<file path=ppt/theme/theme1.xml><?xml version="1.0" encoding="utf-8"?>
<a:theme xmlns:a="http://schemas.openxmlformats.org/drawingml/2006/main" name="Truist_PowerPoint_Design_TEMPLATE__Life Ins Svcs[16]+IH_51320">
  <a:themeElements>
    <a:clrScheme name="Truist 1">
      <a:dk1>
        <a:srgbClr val="777877"/>
      </a:dk1>
      <a:lt1>
        <a:srgbClr val="FFFFFF"/>
      </a:lt1>
      <a:dk2>
        <a:srgbClr val="2E1946"/>
      </a:dk2>
      <a:lt2>
        <a:srgbClr val="777877"/>
      </a:lt2>
      <a:accent1>
        <a:srgbClr val="2E1946"/>
      </a:accent1>
      <a:accent2>
        <a:srgbClr val="AEAAC8"/>
      </a:accent2>
      <a:accent3>
        <a:srgbClr val="7B6892"/>
      </a:accent3>
      <a:accent4>
        <a:srgbClr val="B0E0E2"/>
      </a:accent4>
      <a:accent5>
        <a:srgbClr val="D2D2D2"/>
      </a:accent5>
      <a:accent6>
        <a:srgbClr val="777877"/>
      </a:accent6>
      <a:hlink>
        <a:srgbClr val="0563C1"/>
      </a:hlink>
      <a:folHlink>
        <a:srgbClr val="AEAAC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TLIS_2020-Bootcamp_WebEx2_ISG_330ppi_v2</Template>
  <TotalTime>23587</TotalTime>
  <Words>2646</Words>
  <Application>Microsoft Office PowerPoint</Application>
  <PresentationFormat>Widescreen</PresentationFormat>
  <Paragraphs>289</Paragraphs>
  <Slides>20</Slides>
  <Notes>19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ＭＳ Ｐゴシック</vt:lpstr>
      <vt:lpstr>Arial</vt:lpstr>
      <vt:lpstr>Calibri</vt:lpstr>
      <vt:lpstr>Calibri Light</vt:lpstr>
      <vt:lpstr>Franklin Gothic Demi Cond</vt:lpstr>
      <vt:lpstr>Segoe UI</vt:lpstr>
      <vt:lpstr>Segoe UI Semilight</vt:lpstr>
      <vt:lpstr>System Font Regular</vt:lpstr>
      <vt:lpstr>Wingdings</vt:lpstr>
      <vt:lpstr>Wingdings 2</vt:lpstr>
      <vt:lpstr>Truist_PowerPoint_Design_TEMPLATE__Life Ins Svcs[16]+IH_51320</vt:lpstr>
      <vt:lpstr>Diversification in Retirement Planning</vt:lpstr>
      <vt:lpstr>Disclaimer</vt:lpstr>
      <vt:lpstr>Agenda</vt:lpstr>
      <vt:lpstr>Types of retirement vehicles</vt:lpstr>
      <vt:lpstr>Why tax diversification is important</vt:lpstr>
      <vt:lpstr>Advantages</vt:lpstr>
      <vt:lpstr>Income effects</vt:lpstr>
      <vt:lpstr>Cash flow effects</vt:lpstr>
      <vt:lpstr>Case study – details</vt:lpstr>
      <vt:lpstr>Case study – solution</vt:lpstr>
      <vt:lpstr>Considerations of a LIRP</vt:lpstr>
      <vt:lpstr>Life insurance taxation</vt:lpstr>
      <vt:lpstr>“The tax exemption for life insurance is the single biggest benefit in the tax code. Make it a part of your retirement savings plan.” </vt:lpstr>
      <vt:lpstr>Additional benefits of cash value life insurance:</vt:lpstr>
      <vt:lpstr>LIRP success stories</vt:lpstr>
      <vt:lpstr>Clients who might find this attractive:</vt:lpstr>
      <vt:lpstr>Questions to position a LIRP with your clients</vt:lpstr>
      <vt:lpstr>Historical activity metrics</vt:lpstr>
      <vt:lpstr>Historical metrics applied to LIRP concept</vt:lpstr>
      <vt:lpstr>  Questions</vt:lpstr>
    </vt:vector>
  </TitlesOfParts>
  <Company>Time Financial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recker</dc:creator>
  <cp:lastModifiedBy>McComas, Courtney</cp:lastModifiedBy>
  <cp:revision>466</cp:revision>
  <cp:lastPrinted>2020-06-12T11:52:34Z</cp:lastPrinted>
  <dcterms:created xsi:type="dcterms:W3CDTF">2011-08-16T16:10:17Z</dcterms:created>
  <dcterms:modified xsi:type="dcterms:W3CDTF">2021-07-12T15:28:52Z</dcterms:modified>
</cp:coreProperties>
</file>