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428" r:id="rId2"/>
    <p:sldId id="366" r:id="rId3"/>
    <p:sldId id="429" r:id="rId4"/>
    <p:sldId id="422" r:id="rId5"/>
    <p:sldId id="376" r:id="rId6"/>
    <p:sldId id="396" r:id="rId7"/>
    <p:sldId id="395" r:id="rId8"/>
    <p:sldId id="399" r:id="rId9"/>
    <p:sldId id="42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7F7F7F"/>
    <a:srgbClr val="D3D3D3"/>
    <a:srgbClr val="00467F"/>
    <a:srgbClr val="2D1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5"/>
    <p:restoredTop sz="83407" autoAdjust="0"/>
  </p:normalViewPr>
  <p:slideViewPr>
    <p:cSldViewPr snapToGrid="0" snapToObjects="1">
      <p:cViewPr varScale="1">
        <p:scale>
          <a:sx n="75" d="100"/>
          <a:sy n="75" d="100"/>
        </p:scale>
        <p:origin x="516" y="72"/>
      </p:cViewPr>
      <p:guideLst>
        <p:guide orient="horz" pos="232"/>
        <p:guide pos="3840"/>
      </p:guideLst>
    </p:cSldViewPr>
  </p:slideViewPr>
  <p:notesTextViewPr>
    <p:cViewPr>
      <p:scale>
        <a:sx n="1" d="1"/>
        <a:sy n="1" d="1"/>
      </p:scale>
      <p:origin x="0" y="0"/>
    </p:cViewPr>
  </p:notesTextViewPr>
  <p:notesViewPr>
    <p:cSldViewPr snapToGrid="0" snapToObjects="1" showGuides="1">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t.coombes\Desktop\Excel%20Sampl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tt.coombes\Desktop\Excel%20Sample%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400" b="1" i="0" u="none" strike="noStrike" kern="1200" spc="0" baseline="0">
                <a:solidFill>
                  <a:srgbClr val="2E1A47"/>
                </a:solidFill>
                <a:latin typeface="Arial" panose="020B0604020202020204" pitchFamily="34" charset="0"/>
                <a:ea typeface="+mn-ea"/>
                <a:cs typeface="Arial" panose="020B0604020202020204" pitchFamily="34" charset="0"/>
              </a:defRPr>
            </a:pPr>
            <a:r>
              <a:rPr lang="en-GB" sz="1200" b="1" i="0" u="none" strike="noStrike" kern="1200" spc="0" baseline="0" dirty="0">
                <a:solidFill>
                  <a:srgbClr val="2E1A47"/>
                </a:solidFill>
                <a:latin typeface="Arial" panose="020B0604020202020204" pitchFamily="34" charset="0"/>
                <a:ea typeface="+mn-ea"/>
                <a:cs typeface="Arial" panose="020B0604020202020204" pitchFamily="34" charset="0"/>
              </a:rPr>
              <a:t>Chart name</a:t>
            </a:r>
          </a:p>
        </c:rich>
      </c:tx>
      <c:layout>
        <c:manualLayout>
          <c:xMode val="edge"/>
          <c:yMode val="edge"/>
          <c:x val="7.3425370835206241E-2"/>
          <c:y val="0"/>
        </c:manualLayout>
      </c:layout>
      <c:overlay val="0"/>
      <c:spPr>
        <a:noFill/>
        <a:ln>
          <a:noFill/>
        </a:ln>
        <a:effectLst/>
      </c:spPr>
      <c:txPr>
        <a:bodyPr rot="0" spcFirstLastPara="1" vertOverflow="ellipsis" vert="horz" wrap="square" anchor="ctr" anchorCtr="1"/>
        <a:lstStyle/>
        <a:p>
          <a:pPr algn="ctr" rtl="0">
            <a:defRPr lang="en-GB" sz="1400" b="1" i="0" u="none" strike="noStrike" kern="1200" spc="0" baseline="0">
              <a:solidFill>
                <a:srgbClr val="2E1A47"/>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810079848888125"/>
          <c:y val="0.10947482945584171"/>
          <c:w val="0.8126624376890792"/>
          <c:h val="0.6969083653639383"/>
        </c:manualLayout>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1B6F-FB46-A137-41BD80961C20}"/>
              </c:ext>
            </c:extLst>
          </c:dPt>
          <c:dPt>
            <c:idx val="1"/>
            <c:bubble3D val="0"/>
            <c:spPr>
              <a:solidFill>
                <a:schemeClr val="accent2"/>
              </a:solidFill>
              <a:ln w="19050">
                <a:noFill/>
              </a:ln>
              <a:effectLst/>
            </c:spPr>
            <c:extLst>
              <c:ext xmlns:c16="http://schemas.microsoft.com/office/drawing/2014/chart" uri="{C3380CC4-5D6E-409C-BE32-E72D297353CC}">
                <c16:uniqueId val="{00000003-1B6F-FB46-A137-41BD80961C20}"/>
              </c:ext>
            </c:extLst>
          </c:dPt>
          <c:dPt>
            <c:idx val="2"/>
            <c:bubble3D val="0"/>
            <c:spPr>
              <a:solidFill>
                <a:schemeClr val="accent3"/>
              </a:solidFill>
              <a:ln w="19050">
                <a:noFill/>
              </a:ln>
              <a:effectLst/>
            </c:spPr>
            <c:extLst>
              <c:ext xmlns:c16="http://schemas.microsoft.com/office/drawing/2014/chart" uri="{C3380CC4-5D6E-409C-BE32-E72D297353CC}">
                <c16:uniqueId val="{00000005-1B6F-FB46-A137-41BD80961C20}"/>
              </c:ext>
            </c:extLst>
          </c:dPt>
          <c:dPt>
            <c:idx val="3"/>
            <c:bubble3D val="0"/>
            <c:spPr>
              <a:solidFill>
                <a:schemeClr val="accent4"/>
              </a:solidFill>
              <a:ln w="19050">
                <a:noFill/>
              </a:ln>
              <a:effectLst/>
            </c:spPr>
            <c:extLst>
              <c:ext xmlns:c16="http://schemas.microsoft.com/office/drawing/2014/chart" uri="{C3380CC4-5D6E-409C-BE32-E72D297353CC}">
                <c16:uniqueId val="{00000007-1B6F-FB46-A137-41BD80961C20}"/>
              </c:ext>
            </c:extLst>
          </c:dPt>
          <c:dPt>
            <c:idx val="4"/>
            <c:bubble3D val="0"/>
            <c:spPr>
              <a:solidFill>
                <a:schemeClr val="accent5"/>
              </a:solidFill>
              <a:ln w="19050">
                <a:noFill/>
              </a:ln>
              <a:effectLst/>
            </c:spPr>
            <c:extLst>
              <c:ext xmlns:c16="http://schemas.microsoft.com/office/drawing/2014/chart" uri="{C3380CC4-5D6E-409C-BE32-E72D297353CC}">
                <c16:uniqueId val="{00000009-1B6F-FB46-A137-41BD80961C20}"/>
              </c:ext>
            </c:extLst>
          </c:dPt>
          <c:dPt>
            <c:idx val="5"/>
            <c:bubble3D val="0"/>
            <c:spPr>
              <a:solidFill>
                <a:schemeClr val="accent6"/>
              </a:solidFill>
              <a:ln w="19050">
                <a:noFill/>
              </a:ln>
              <a:effectLst/>
            </c:spPr>
            <c:extLst>
              <c:ext xmlns:c16="http://schemas.microsoft.com/office/drawing/2014/chart" uri="{C3380CC4-5D6E-409C-BE32-E72D297353CC}">
                <c16:uniqueId val="{0000000B-1B6F-FB46-A137-41BD80961C20}"/>
              </c:ext>
            </c:extLst>
          </c:dPt>
          <c:dPt>
            <c:idx val="6"/>
            <c:bubble3D val="0"/>
            <c:spPr>
              <a:solidFill>
                <a:schemeClr val="tx1"/>
              </a:solidFill>
              <a:ln w="19050">
                <a:noFill/>
              </a:ln>
              <a:effectLst/>
            </c:spPr>
            <c:extLst>
              <c:ext xmlns:c16="http://schemas.microsoft.com/office/drawing/2014/chart" uri="{C3380CC4-5D6E-409C-BE32-E72D297353CC}">
                <c16:uniqueId val="{0000000D-1B6F-FB46-A137-41BD80961C20}"/>
              </c:ext>
            </c:extLst>
          </c:dPt>
          <c:cat>
            <c:strRef>
              <c:f>Sheet1!$B$3:$B$9</c:f>
              <c:strCache>
                <c:ptCount val="7"/>
                <c:pt idx="0">
                  <c:v>Name 1</c:v>
                </c:pt>
                <c:pt idx="1">
                  <c:v>Name 2</c:v>
                </c:pt>
                <c:pt idx="2">
                  <c:v>Name 3</c:v>
                </c:pt>
                <c:pt idx="3">
                  <c:v>Name 4</c:v>
                </c:pt>
                <c:pt idx="4">
                  <c:v>Name 5</c:v>
                </c:pt>
                <c:pt idx="5">
                  <c:v>Name 6</c:v>
                </c:pt>
                <c:pt idx="6">
                  <c:v>Name 7</c:v>
                </c:pt>
              </c:strCache>
            </c:strRef>
          </c:cat>
          <c:val>
            <c:numRef>
              <c:f>Sheet1!$C$3:$C$9</c:f>
              <c:numCache>
                <c:formatCode>General</c:formatCode>
                <c:ptCount val="7"/>
                <c:pt idx="0">
                  <c:v>25</c:v>
                </c:pt>
                <c:pt idx="1">
                  <c:v>25</c:v>
                </c:pt>
                <c:pt idx="2">
                  <c:v>10</c:v>
                </c:pt>
                <c:pt idx="3">
                  <c:v>10</c:v>
                </c:pt>
                <c:pt idx="4">
                  <c:v>10</c:v>
                </c:pt>
                <c:pt idx="5">
                  <c:v>10</c:v>
                </c:pt>
                <c:pt idx="6">
                  <c:v>10</c:v>
                </c:pt>
              </c:numCache>
            </c:numRef>
          </c:val>
          <c:extLst>
            <c:ext xmlns:c16="http://schemas.microsoft.com/office/drawing/2014/chart" uri="{C3380CC4-5D6E-409C-BE32-E72D297353CC}">
              <c16:uniqueId val="{0000000E-1B6F-FB46-A137-41BD80961C2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607872691750897"/>
          <c:y val="0.81798957450637411"/>
          <c:w val="0.13733021029714401"/>
          <c:h val="0.1599038399694741"/>
        </c:manualLayout>
      </c:layout>
      <c:overlay val="0"/>
      <c:spPr>
        <a:noFill/>
        <a:ln>
          <a:noFill/>
        </a:ln>
        <a:effectLst/>
      </c:spPr>
      <c:txPr>
        <a:bodyPr rot="0" spcFirstLastPara="1" vertOverflow="ellipsis" vert="horz" wrap="square" anchor="ctr" anchorCtr="1"/>
        <a:lstStyle/>
        <a:p>
          <a:pPr>
            <a:lnSpc>
              <a:spcPct val="150000"/>
            </a:lnSpc>
            <a:defRPr lang="en-US" sz="7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200" b="1" i="0" u="none" strike="noStrike" kern="1200" spc="0" baseline="0" dirty="0">
                <a:solidFill>
                  <a:srgbClr val="2E1A47"/>
                </a:solidFill>
                <a:latin typeface="Arial" panose="020B0604020202020204" pitchFamily="34" charset="0"/>
                <a:ea typeface="+mn-ea"/>
                <a:cs typeface="Arial" panose="020B0604020202020204" pitchFamily="34" charset="0"/>
              </a:rPr>
              <a:t>Chart</a:t>
            </a:r>
            <a:r>
              <a:rPr lang="en-GB" sz="1200" b="1" dirty="0"/>
              <a:t> </a:t>
            </a:r>
            <a:r>
              <a:rPr lang="en-GB" sz="1200" b="1" i="0" u="none" strike="noStrike" kern="1200" spc="0" baseline="0" dirty="0">
                <a:solidFill>
                  <a:srgbClr val="2E1A47"/>
                </a:solidFill>
                <a:latin typeface="Arial" panose="020B0604020202020204" pitchFamily="34" charset="0"/>
                <a:ea typeface="+mn-ea"/>
                <a:cs typeface="Arial" panose="020B0604020202020204" pitchFamily="34" charset="0"/>
              </a:rPr>
              <a:t>Title</a:t>
            </a:r>
          </a:p>
        </c:rich>
      </c:tx>
      <c:layout>
        <c:manualLayout>
          <c:xMode val="edge"/>
          <c:yMode val="edge"/>
          <c:x val="6.7741122684648242E-2"/>
          <c:y val="1.6501650165016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Sheet1!$C$2</c:f>
              <c:strCache>
                <c:ptCount val="1"/>
                <c:pt idx="0">
                  <c:v>Category A</c:v>
                </c:pt>
              </c:strCache>
            </c:strRef>
          </c:tx>
          <c:spPr>
            <a:solidFill>
              <a:schemeClr val="accent1"/>
            </a:solidFill>
            <a:ln>
              <a:noFill/>
            </a:ln>
            <a:effectLst/>
          </c:spPr>
          <c:invertIfNegative val="0"/>
          <c:cat>
            <c:strRef>
              <c:f>Sheet1!$B$3:$B$6</c:f>
              <c:strCache>
                <c:ptCount val="4"/>
                <c:pt idx="0">
                  <c:v>Name 1</c:v>
                </c:pt>
                <c:pt idx="1">
                  <c:v>Name 2</c:v>
                </c:pt>
                <c:pt idx="2">
                  <c:v>Name 3</c:v>
                </c:pt>
                <c:pt idx="3">
                  <c:v>Name 4</c:v>
                </c:pt>
              </c:strCache>
            </c:strRef>
          </c:cat>
          <c:val>
            <c:numRef>
              <c:f>Sheet1!$C$3:$C$6</c:f>
              <c:numCache>
                <c:formatCode>General</c:formatCode>
                <c:ptCount val="4"/>
                <c:pt idx="0">
                  <c:v>25</c:v>
                </c:pt>
                <c:pt idx="1">
                  <c:v>25</c:v>
                </c:pt>
                <c:pt idx="2">
                  <c:v>10</c:v>
                </c:pt>
                <c:pt idx="3">
                  <c:v>10</c:v>
                </c:pt>
              </c:numCache>
            </c:numRef>
          </c:val>
          <c:extLst>
            <c:ext xmlns:c16="http://schemas.microsoft.com/office/drawing/2014/chart" uri="{C3380CC4-5D6E-409C-BE32-E72D297353CC}">
              <c16:uniqueId val="{00000000-9749-EE44-9EB9-DDF5AF54B0F8}"/>
            </c:ext>
          </c:extLst>
        </c:ser>
        <c:ser>
          <c:idx val="1"/>
          <c:order val="1"/>
          <c:tx>
            <c:strRef>
              <c:f>Sheet1!$D$2</c:f>
              <c:strCache>
                <c:ptCount val="1"/>
                <c:pt idx="0">
                  <c:v>Category B</c:v>
                </c:pt>
              </c:strCache>
            </c:strRef>
          </c:tx>
          <c:spPr>
            <a:solidFill>
              <a:schemeClr val="accent2"/>
            </a:solidFill>
            <a:ln>
              <a:noFill/>
            </a:ln>
            <a:effectLst/>
          </c:spPr>
          <c:invertIfNegative val="0"/>
          <c:cat>
            <c:strRef>
              <c:f>Sheet1!$B$3:$B$6</c:f>
              <c:strCache>
                <c:ptCount val="4"/>
                <c:pt idx="0">
                  <c:v>Name 1</c:v>
                </c:pt>
                <c:pt idx="1">
                  <c:v>Name 2</c:v>
                </c:pt>
                <c:pt idx="2">
                  <c:v>Name 3</c:v>
                </c:pt>
                <c:pt idx="3">
                  <c:v>Name 4</c:v>
                </c:pt>
              </c:strCache>
            </c:strRef>
          </c:cat>
          <c:val>
            <c:numRef>
              <c:f>Sheet1!$D$3:$D$6</c:f>
              <c:numCache>
                <c:formatCode>General</c:formatCode>
                <c:ptCount val="4"/>
                <c:pt idx="0">
                  <c:v>80</c:v>
                </c:pt>
                <c:pt idx="1">
                  <c:v>40</c:v>
                </c:pt>
                <c:pt idx="2">
                  <c:v>23</c:v>
                </c:pt>
                <c:pt idx="3">
                  <c:v>10</c:v>
                </c:pt>
              </c:numCache>
            </c:numRef>
          </c:val>
          <c:extLst>
            <c:ext xmlns:c16="http://schemas.microsoft.com/office/drawing/2014/chart" uri="{C3380CC4-5D6E-409C-BE32-E72D297353CC}">
              <c16:uniqueId val="{00000001-9749-EE44-9EB9-DDF5AF54B0F8}"/>
            </c:ext>
          </c:extLst>
        </c:ser>
        <c:ser>
          <c:idx val="2"/>
          <c:order val="2"/>
          <c:tx>
            <c:strRef>
              <c:f>Sheet1!$E$2</c:f>
              <c:strCache>
                <c:ptCount val="1"/>
                <c:pt idx="0">
                  <c:v>Category C</c:v>
                </c:pt>
              </c:strCache>
            </c:strRef>
          </c:tx>
          <c:spPr>
            <a:solidFill>
              <a:schemeClr val="accent3"/>
            </a:solidFill>
            <a:ln>
              <a:noFill/>
            </a:ln>
            <a:effectLst/>
          </c:spPr>
          <c:invertIfNegative val="0"/>
          <c:cat>
            <c:strRef>
              <c:f>Sheet1!$B$3:$B$6</c:f>
              <c:strCache>
                <c:ptCount val="4"/>
                <c:pt idx="0">
                  <c:v>Name 1</c:v>
                </c:pt>
                <c:pt idx="1">
                  <c:v>Name 2</c:v>
                </c:pt>
                <c:pt idx="2">
                  <c:v>Name 3</c:v>
                </c:pt>
                <c:pt idx="3">
                  <c:v>Name 4</c:v>
                </c:pt>
              </c:strCache>
            </c:strRef>
          </c:cat>
          <c:val>
            <c:numRef>
              <c:f>Sheet1!$E$3:$E$6</c:f>
              <c:numCache>
                <c:formatCode>General</c:formatCode>
                <c:ptCount val="4"/>
                <c:pt idx="0">
                  <c:v>15</c:v>
                </c:pt>
                <c:pt idx="1">
                  <c:v>50</c:v>
                </c:pt>
                <c:pt idx="2">
                  <c:v>40</c:v>
                </c:pt>
                <c:pt idx="3">
                  <c:v>10</c:v>
                </c:pt>
              </c:numCache>
            </c:numRef>
          </c:val>
          <c:extLst>
            <c:ext xmlns:c16="http://schemas.microsoft.com/office/drawing/2014/chart" uri="{C3380CC4-5D6E-409C-BE32-E72D297353CC}">
              <c16:uniqueId val="{00000002-9749-EE44-9EB9-DDF5AF54B0F8}"/>
            </c:ext>
          </c:extLst>
        </c:ser>
        <c:ser>
          <c:idx val="3"/>
          <c:order val="3"/>
          <c:tx>
            <c:strRef>
              <c:f>Sheet1!$F$2</c:f>
              <c:strCache>
                <c:ptCount val="1"/>
                <c:pt idx="0">
                  <c:v>Category D</c:v>
                </c:pt>
              </c:strCache>
            </c:strRef>
          </c:tx>
          <c:spPr>
            <a:solidFill>
              <a:schemeClr val="accent4"/>
            </a:solidFill>
            <a:ln>
              <a:noFill/>
            </a:ln>
            <a:effectLst/>
          </c:spPr>
          <c:invertIfNegative val="0"/>
          <c:cat>
            <c:strRef>
              <c:f>Sheet1!$B$3:$B$6</c:f>
              <c:strCache>
                <c:ptCount val="4"/>
                <c:pt idx="0">
                  <c:v>Name 1</c:v>
                </c:pt>
                <c:pt idx="1">
                  <c:v>Name 2</c:v>
                </c:pt>
                <c:pt idx="2">
                  <c:v>Name 3</c:v>
                </c:pt>
                <c:pt idx="3">
                  <c:v>Name 4</c:v>
                </c:pt>
              </c:strCache>
            </c:strRef>
          </c:cat>
          <c:val>
            <c:numRef>
              <c:f>Sheet1!$F$3:$F$6</c:f>
              <c:numCache>
                <c:formatCode>General</c:formatCode>
                <c:ptCount val="4"/>
                <c:pt idx="0">
                  <c:v>15</c:v>
                </c:pt>
                <c:pt idx="1">
                  <c:v>50</c:v>
                </c:pt>
                <c:pt idx="2">
                  <c:v>20</c:v>
                </c:pt>
                <c:pt idx="3">
                  <c:v>60</c:v>
                </c:pt>
              </c:numCache>
            </c:numRef>
          </c:val>
          <c:extLst>
            <c:ext xmlns:c16="http://schemas.microsoft.com/office/drawing/2014/chart" uri="{C3380CC4-5D6E-409C-BE32-E72D297353CC}">
              <c16:uniqueId val="{00000003-9749-EE44-9EB9-DDF5AF54B0F8}"/>
            </c:ext>
          </c:extLst>
        </c:ser>
        <c:ser>
          <c:idx val="4"/>
          <c:order val="4"/>
          <c:tx>
            <c:strRef>
              <c:f>Sheet1!$G$2</c:f>
              <c:strCache>
                <c:ptCount val="1"/>
                <c:pt idx="0">
                  <c:v>Category E</c:v>
                </c:pt>
              </c:strCache>
            </c:strRef>
          </c:tx>
          <c:spPr>
            <a:solidFill>
              <a:schemeClr val="accent5"/>
            </a:solidFill>
            <a:ln>
              <a:noFill/>
            </a:ln>
            <a:effectLst/>
          </c:spPr>
          <c:invertIfNegative val="0"/>
          <c:cat>
            <c:strRef>
              <c:f>Sheet1!$B$3:$B$6</c:f>
              <c:strCache>
                <c:ptCount val="4"/>
                <c:pt idx="0">
                  <c:v>Name 1</c:v>
                </c:pt>
                <c:pt idx="1">
                  <c:v>Name 2</c:v>
                </c:pt>
                <c:pt idx="2">
                  <c:v>Name 3</c:v>
                </c:pt>
                <c:pt idx="3">
                  <c:v>Name 4</c:v>
                </c:pt>
              </c:strCache>
            </c:strRef>
          </c:cat>
          <c:val>
            <c:numRef>
              <c:f>Sheet1!$G$3:$G$6</c:f>
              <c:numCache>
                <c:formatCode>General</c:formatCode>
                <c:ptCount val="4"/>
                <c:pt idx="0">
                  <c:v>15</c:v>
                </c:pt>
                <c:pt idx="1">
                  <c:v>50</c:v>
                </c:pt>
                <c:pt idx="2">
                  <c:v>40</c:v>
                </c:pt>
                <c:pt idx="3">
                  <c:v>20</c:v>
                </c:pt>
              </c:numCache>
            </c:numRef>
          </c:val>
          <c:extLst>
            <c:ext xmlns:c16="http://schemas.microsoft.com/office/drawing/2014/chart" uri="{C3380CC4-5D6E-409C-BE32-E72D297353CC}">
              <c16:uniqueId val="{00000004-9749-EE44-9EB9-DDF5AF54B0F8}"/>
            </c:ext>
          </c:extLst>
        </c:ser>
        <c:ser>
          <c:idx val="5"/>
          <c:order val="5"/>
          <c:tx>
            <c:strRef>
              <c:f>Sheet1!$H$2</c:f>
              <c:strCache>
                <c:ptCount val="1"/>
                <c:pt idx="0">
                  <c:v>Category F</c:v>
                </c:pt>
              </c:strCache>
            </c:strRef>
          </c:tx>
          <c:spPr>
            <a:solidFill>
              <a:schemeClr val="accent6"/>
            </a:solidFill>
            <a:ln>
              <a:noFill/>
            </a:ln>
            <a:effectLst/>
          </c:spPr>
          <c:invertIfNegative val="0"/>
          <c:cat>
            <c:strRef>
              <c:f>Sheet1!$B$3:$B$6</c:f>
              <c:strCache>
                <c:ptCount val="4"/>
                <c:pt idx="0">
                  <c:v>Name 1</c:v>
                </c:pt>
                <c:pt idx="1">
                  <c:v>Name 2</c:v>
                </c:pt>
                <c:pt idx="2">
                  <c:v>Name 3</c:v>
                </c:pt>
                <c:pt idx="3">
                  <c:v>Name 4</c:v>
                </c:pt>
              </c:strCache>
            </c:strRef>
          </c:cat>
          <c:val>
            <c:numRef>
              <c:f>Sheet1!$H$3:$H$6</c:f>
              <c:numCache>
                <c:formatCode>General</c:formatCode>
                <c:ptCount val="4"/>
                <c:pt idx="0">
                  <c:v>15</c:v>
                </c:pt>
                <c:pt idx="1">
                  <c:v>50</c:v>
                </c:pt>
                <c:pt idx="2">
                  <c:v>90</c:v>
                </c:pt>
                <c:pt idx="3">
                  <c:v>50</c:v>
                </c:pt>
              </c:numCache>
            </c:numRef>
          </c:val>
          <c:extLst>
            <c:ext xmlns:c16="http://schemas.microsoft.com/office/drawing/2014/chart" uri="{C3380CC4-5D6E-409C-BE32-E72D297353CC}">
              <c16:uniqueId val="{00000005-9749-EE44-9EB9-DDF5AF54B0F8}"/>
            </c:ext>
          </c:extLst>
        </c:ser>
        <c:dLbls>
          <c:showLegendKey val="0"/>
          <c:showVal val="0"/>
          <c:showCatName val="0"/>
          <c:showSerName val="0"/>
          <c:showPercent val="0"/>
          <c:showBubbleSize val="0"/>
        </c:dLbls>
        <c:gapWidth val="61"/>
        <c:overlap val="100"/>
        <c:axId val="62994688"/>
        <c:axId val="63004672"/>
      </c:barChart>
      <c:catAx>
        <c:axId val="629946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1270" cap="flat" cmpd="sng" algn="ctr">
              <a:solidFill>
                <a:schemeClr val="bg1">
                  <a:lumMod val="7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63004672"/>
        <c:crosses val="autoZero"/>
        <c:auto val="1"/>
        <c:lblAlgn val="ctr"/>
        <c:lblOffset val="100"/>
        <c:noMultiLvlLbl val="0"/>
      </c:catAx>
      <c:valAx>
        <c:axId val="63004672"/>
        <c:scaling>
          <c:orientation val="minMax"/>
        </c:scaling>
        <c:delete val="0"/>
        <c:axPos val="l"/>
        <c:majorGridlines>
          <c:spPr>
            <a:ln w="1270" cap="flat" cmpd="sng" algn="ctr">
              <a:solidFill>
                <a:schemeClr val="bg1">
                  <a:lumMod val="75000"/>
                </a:schemeClr>
              </a:solidFill>
              <a:round/>
            </a:ln>
            <a:effectLst/>
          </c:spPr>
        </c:majorGridlines>
        <c:minorGridlines>
          <c:spPr>
            <a:ln w="1270" cap="flat" cmpd="sng" algn="ctr">
              <a:solidFill>
                <a:schemeClr val="bg1">
                  <a:lumMod val="7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7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62994688"/>
        <c:crosses val="autoZero"/>
        <c:crossBetween val="between"/>
      </c:valAx>
      <c:spPr>
        <a:noFill/>
        <a:ln>
          <a:noFill/>
        </a:ln>
        <a:effectLst/>
      </c:spPr>
    </c:plotArea>
    <c:legend>
      <c:legendPos val="b"/>
      <c:layout>
        <c:manualLayout>
          <c:xMode val="edge"/>
          <c:yMode val="edge"/>
          <c:x val="5.576422627238433E-2"/>
          <c:y val="0.91203624299437813"/>
          <c:w val="0.74358162028326169"/>
          <c:h val="7.1462106840605319E-2"/>
        </c:manualLayout>
      </c:layout>
      <c:overlay val="0"/>
      <c:spPr>
        <a:noFill/>
        <a:ln>
          <a:noFill/>
        </a:ln>
        <a:effectLst/>
      </c:spPr>
      <c:txPr>
        <a:bodyPr rot="0" spcFirstLastPara="1" vertOverflow="ellipsis" vert="horz" wrap="square" anchor="ctr" anchorCtr="1"/>
        <a:lstStyle/>
        <a:p>
          <a:pPr>
            <a:defRPr lang="en-US" sz="7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8FC79C-899A-F54A-8314-17BE81BC54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68B774-90B7-884E-B082-CF08F9C7B0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C528E-1C3F-5947-8546-83678595EA0C}" type="datetimeFigureOut">
              <a:rPr lang="en-US" smtClean="0"/>
              <a:t>6/9/2020</a:t>
            </a:fld>
            <a:endParaRPr lang="en-US"/>
          </a:p>
        </p:txBody>
      </p:sp>
      <p:sp>
        <p:nvSpPr>
          <p:cNvPr id="4" name="Footer Placeholder 3">
            <a:extLst>
              <a:ext uri="{FF2B5EF4-FFF2-40B4-BE49-F238E27FC236}">
                <a16:creationId xmlns:a16="http://schemas.microsoft.com/office/drawing/2014/main" id="{476BAB5A-9708-2146-B393-D8304C893B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5B0353-86B5-BA47-BD7B-0DD09C9086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D8A079-97F0-BD48-A12F-193B2A6871EB}" type="slidenum">
              <a:rPr lang="en-US" smtClean="0"/>
              <a:t>‹#›</a:t>
            </a:fld>
            <a:endParaRPr lang="en-US"/>
          </a:p>
        </p:txBody>
      </p:sp>
    </p:spTree>
    <p:extLst>
      <p:ext uri="{BB962C8B-B14F-4D97-AF65-F5344CB8AC3E}">
        <p14:creationId xmlns:p14="http://schemas.microsoft.com/office/powerpoint/2010/main" val="289369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E16B2-1E2C-8548-8A27-B81761037539}" type="datetimeFigureOut">
              <a:rPr lang="en-US" smtClean="0"/>
              <a:t>6/9/2020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5528C-B2E1-5B49-9B1D-A63B15224057}" type="slidenum">
              <a:rPr lang="en-US" smtClean="0"/>
              <a:t>‹#›</a:t>
            </a:fld>
            <a:endParaRPr lang="en-US"/>
          </a:p>
        </p:txBody>
      </p:sp>
    </p:spTree>
    <p:extLst>
      <p:ext uri="{BB962C8B-B14F-4D97-AF65-F5344CB8AC3E}">
        <p14:creationId xmlns:p14="http://schemas.microsoft.com/office/powerpoint/2010/main" val="114165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C5528C-B2E1-5B49-9B1D-A63B15224057}" type="slidenum">
              <a:rPr lang="en-US" smtClean="0"/>
              <a:t>1</a:t>
            </a:fld>
            <a:endParaRPr lang="en-US"/>
          </a:p>
        </p:txBody>
      </p:sp>
    </p:spTree>
    <p:extLst>
      <p:ext uri="{BB962C8B-B14F-4D97-AF65-F5344CB8AC3E}">
        <p14:creationId xmlns:p14="http://schemas.microsoft.com/office/powerpoint/2010/main" val="144191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1"/>
        </a:solidFill>
        <a:effectLst/>
      </p:bgPr>
    </p:bg>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54A15F3D-7997-6649-9286-E9BB8C3BEAD7}"/>
              </a:ext>
            </a:extLst>
          </p:cNvPr>
          <p:cNvSpPr/>
          <p:nvPr userDrawn="1"/>
        </p:nvSpPr>
        <p:spPr>
          <a:xfrm>
            <a:off x="0" y="0"/>
            <a:ext cx="11824098" cy="5547360"/>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chemeClr val="accent1"/>
          </a:solidFill>
          <a:ln w="85165" cap="flat">
            <a:noFill/>
            <a:prstDash val="solid"/>
            <a:miter/>
          </a:ln>
        </p:spPr>
        <p:txBody>
          <a:bodyPr rtlCol="0" anchor="ctr"/>
          <a:lstStyle/>
          <a:p>
            <a:endParaRPr lang="en-US"/>
          </a:p>
        </p:txBody>
      </p:sp>
      <p:sp>
        <p:nvSpPr>
          <p:cNvPr id="11" name="Title 1">
            <a:extLst>
              <a:ext uri="{FF2B5EF4-FFF2-40B4-BE49-F238E27FC236}">
                <a16:creationId xmlns:a16="http://schemas.microsoft.com/office/drawing/2014/main" id="{D7BE1DC4-168E-5D47-B850-EAA86AC9B68D}"/>
              </a:ext>
            </a:extLst>
          </p:cNvPr>
          <p:cNvSpPr>
            <a:spLocks noGrp="1"/>
          </p:cNvSpPr>
          <p:nvPr>
            <p:ph type="ctrTitle" hasCustomPrompt="1"/>
          </p:nvPr>
        </p:nvSpPr>
        <p:spPr>
          <a:xfrm>
            <a:off x="408401" y="1848618"/>
            <a:ext cx="9144000" cy="615688"/>
          </a:xfrm>
        </p:spPr>
        <p:txBody>
          <a:bodyPr anchor="t">
            <a:noAutofit/>
          </a:bodyPr>
          <a:lstStyle>
            <a:lvl1pPr algn="l">
              <a:lnSpc>
                <a:spcPct val="85000"/>
              </a:lnSpc>
              <a:defRPr sz="4400">
                <a:solidFill>
                  <a:schemeClr val="bg1"/>
                </a:solidFill>
              </a:defRPr>
            </a:lvl1pPr>
          </a:lstStyle>
          <a:p>
            <a:r>
              <a:rPr lang="en-GB" dirty="0" err="1"/>
              <a:t>Truist</a:t>
            </a:r>
            <a:r>
              <a:rPr lang="en-GB" dirty="0"/>
              <a:t> presentation title here</a:t>
            </a:r>
            <a:endParaRPr lang="en-US" dirty="0"/>
          </a:p>
        </p:txBody>
      </p:sp>
      <p:sp>
        <p:nvSpPr>
          <p:cNvPr id="12" name="Subtitle 2">
            <a:extLst>
              <a:ext uri="{FF2B5EF4-FFF2-40B4-BE49-F238E27FC236}">
                <a16:creationId xmlns:a16="http://schemas.microsoft.com/office/drawing/2014/main" id="{EE718A43-E260-6046-887E-9DF310164395}"/>
              </a:ext>
            </a:extLst>
          </p:cNvPr>
          <p:cNvSpPr>
            <a:spLocks noGrp="1"/>
          </p:cNvSpPr>
          <p:nvPr>
            <p:ph type="subTitle" idx="1" hasCustomPrompt="1"/>
          </p:nvPr>
        </p:nvSpPr>
        <p:spPr>
          <a:xfrm>
            <a:off x="408401" y="2585909"/>
            <a:ext cx="9144000" cy="1655762"/>
          </a:xfrm>
        </p:spPr>
        <p:txBody>
          <a:bodyPr anchor="t">
            <a:normAutofit/>
          </a:bodyPr>
          <a:lstStyle>
            <a:lvl1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14" name="TextBox 13">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8680931"/>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orient="horz" pos="300" userDrawn="1">
          <p15:clr>
            <a:srgbClr val="FBAE40"/>
          </p15:clr>
        </p15:guide>
        <p15:guide id="3" pos="302" userDrawn="1">
          <p15:clr>
            <a:srgbClr val="FBAE40"/>
          </p15:clr>
        </p15:guide>
        <p15:guide id="4" pos="737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10">
    <p:bg>
      <p:bgPr>
        <a:solidFill>
          <a:schemeClr val="accent1"/>
        </a:solidFill>
        <a:effectLst/>
      </p:bgPr>
    </p:bg>
    <p:spTree>
      <p:nvGrpSpPr>
        <p:cNvPr id="1" name=""/>
        <p:cNvGrpSpPr/>
        <p:nvPr/>
      </p:nvGrpSpPr>
      <p:grpSpPr>
        <a:xfrm>
          <a:off x="0" y="0"/>
          <a:ext cx="0" cy="0"/>
          <a:chOff x="0" y="0"/>
          <a:chExt cx="0" cy="0"/>
        </a:xfrm>
      </p:grpSpPr>
      <p:sp>
        <p:nvSpPr>
          <p:cNvPr id="10" name="Picture Placeholder 48">
            <a:extLst>
              <a:ext uri="{FF2B5EF4-FFF2-40B4-BE49-F238E27FC236}">
                <a16:creationId xmlns:a16="http://schemas.microsoft.com/office/drawing/2014/main" id="{649A0A97-0033-AC43-BD69-36722A8CFC1E}"/>
              </a:ext>
            </a:extLst>
          </p:cNvPr>
          <p:cNvSpPr>
            <a:spLocks noGrp="1"/>
          </p:cNvSpPr>
          <p:nvPr>
            <p:ph type="pic" sz="quarter" idx="10" hasCustomPrompt="1"/>
          </p:nvPr>
        </p:nvSpPr>
        <p:spPr>
          <a:xfrm>
            <a:off x="2" y="0"/>
            <a:ext cx="11821284" cy="5546040"/>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txBody>
          <a:bodyPr wrap="square" tIns="396000">
            <a:noAutofit/>
          </a:bodyPr>
          <a:lstStyle>
            <a:lvl1pPr marL="0" indent="0" algn="ctr">
              <a:buFontTx/>
              <a:buNone/>
              <a:defRPr sz="2000" b="1">
                <a:solidFill>
                  <a:schemeClr val="bg1"/>
                </a:solidFill>
              </a:defRPr>
            </a:lvl1pPr>
          </a:lstStyle>
          <a:p>
            <a:r>
              <a:rPr lang="en-US" dirty="0"/>
              <a:t>Click icon to insert image</a:t>
            </a:r>
          </a:p>
        </p:txBody>
      </p:sp>
      <p:sp>
        <p:nvSpPr>
          <p:cNvPr id="8" name="Subtitle 2">
            <a:extLst>
              <a:ext uri="{FF2B5EF4-FFF2-40B4-BE49-F238E27FC236}">
                <a16:creationId xmlns:a16="http://schemas.microsoft.com/office/drawing/2014/main" id="{6B8D1072-C24A-AD4C-97BD-9D0CE49DC11A}"/>
              </a:ext>
            </a:extLst>
          </p:cNvPr>
          <p:cNvSpPr>
            <a:spLocks noGrp="1"/>
          </p:cNvSpPr>
          <p:nvPr>
            <p:ph type="subTitle" idx="1" hasCustomPrompt="1"/>
          </p:nvPr>
        </p:nvSpPr>
        <p:spPr>
          <a:xfrm>
            <a:off x="370714" y="1702118"/>
            <a:ext cx="4942517" cy="1655762"/>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9" name="Title 1">
            <a:extLst>
              <a:ext uri="{FF2B5EF4-FFF2-40B4-BE49-F238E27FC236}">
                <a16:creationId xmlns:a16="http://schemas.microsoft.com/office/drawing/2014/main" id="{413B9DED-CCCB-214E-95EA-68C5261A200D}"/>
              </a:ext>
            </a:extLst>
          </p:cNvPr>
          <p:cNvSpPr>
            <a:spLocks noGrp="1"/>
          </p:cNvSpPr>
          <p:nvPr>
            <p:ph type="ctrTitle" hasCustomPrompt="1"/>
          </p:nvPr>
        </p:nvSpPr>
        <p:spPr>
          <a:xfrm>
            <a:off x="370714" y="451803"/>
            <a:ext cx="4942517" cy="1163637"/>
          </a:xfrm>
        </p:spPr>
        <p:txBody>
          <a:bodyPr anchor="t">
            <a:noAutofit/>
          </a:bodyPr>
          <a:lstStyle>
            <a:lvl1pPr algn="l">
              <a:lnSpc>
                <a:spcPct val="85000"/>
              </a:lnSpc>
              <a:defRPr sz="4400">
                <a:solidFill>
                  <a:schemeClr val="bg1"/>
                </a:solidFill>
              </a:defRPr>
            </a:lvl1pPr>
          </a:lstStyle>
          <a:p>
            <a:r>
              <a:rPr lang="en-GB" dirty="0" err="1"/>
              <a:t>Truist</a:t>
            </a:r>
            <a:r>
              <a:rPr lang="en-GB" dirty="0"/>
              <a:t> presentation title here</a:t>
            </a:r>
            <a:endParaRPr lang="en-US" dirty="0"/>
          </a:p>
        </p:txBody>
      </p:sp>
      <p:sp>
        <p:nvSpPr>
          <p:cNvPr id="11" name="Rectangle 10">
            <a:extLst>
              <a:ext uri="{FF2B5EF4-FFF2-40B4-BE49-F238E27FC236}">
                <a16:creationId xmlns:a16="http://schemas.microsoft.com/office/drawing/2014/main" id="{AFEBF70C-A3C9-C94B-8891-1FB6FE38F812}"/>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672C77-BF77-1443-B0FA-93ECC2D8BD7D}"/>
              </a:ext>
            </a:extLst>
          </p:cNvPr>
          <p:cNvSpPr txBox="1"/>
          <p:nvPr userDrawn="1"/>
        </p:nvSpPr>
        <p:spPr>
          <a:xfrm>
            <a:off x="-2308485" y="981075"/>
            <a:ext cx="1738859" cy="280076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When inserting custom photography we suggest using the white core shape frame when the image is dark in tone, and the Truist purple frame when the image is light in overall tone. (Click ‘Layout’ to select preferred frame)</a:t>
            </a:r>
            <a:endParaRPr lang="en-US" sz="1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bg1"/>
              </a:solidFill>
              <a:effectLst/>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1511DB40-0092-8043-BA25-7203BF87168A}"/>
              </a:ext>
            </a:extLst>
          </p:cNvPr>
          <p:cNvPicPr>
            <a:picLocks noChangeAspect="1"/>
          </p:cNvPicPr>
          <p:nvPr userDrawn="1"/>
        </p:nvPicPr>
        <p:blipFill>
          <a:blip r:embed="rId2"/>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4965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11">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D00C41-3FAF-B74E-A601-84FB94E463D4}"/>
              </a:ext>
            </a:extLst>
          </p:cNvPr>
          <p:cNvSpPr/>
          <p:nvPr userDrawn="1"/>
        </p:nvSpPr>
        <p:spPr>
          <a:xfrm>
            <a:off x="9705474" y="5654040"/>
            <a:ext cx="2213810" cy="987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BC5BAB-1ACF-2F40-B857-19CD699DC44B}"/>
              </a:ext>
            </a:extLst>
          </p:cNvPr>
          <p:cNvSpPr txBox="1"/>
          <p:nvPr userDrawn="1"/>
        </p:nvSpPr>
        <p:spPr>
          <a:xfrm>
            <a:off x="6783860" y="6277169"/>
            <a:ext cx="5000153" cy="215444"/>
          </a:xfrm>
          <a:prstGeom prst="rect">
            <a:avLst/>
          </a:prstGeom>
          <a:noFill/>
        </p:spPr>
        <p:txBody>
          <a:bodyPr wrap="square" lIns="0" tIns="0" rIns="0" bIns="0" rtlCol="0" anchor="b">
            <a:spAutoFit/>
          </a:bodyPr>
          <a:lstStyle/>
          <a:p>
            <a:pPr algn="r"/>
            <a:r>
              <a:rPr lang="en-GB" sz="700" b="0" i="0" kern="1200" dirty="0">
                <a:solidFill>
                  <a:schemeClr val="bg1"/>
                </a:solidFill>
                <a:effectLst/>
                <a:latin typeface="Arial" panose="020B0604020202020204" pitchFamily="34" charset="0"/>
                <a:ea typeface="+mn-ea"/>
                <a:cs typeface="Arial" panose="020B0604020202020204" pitchFamily="34" charset="0"/>
              </a:rPr>
              <a:t>© 2020 </a:t>
            </a:r>
            <a:r>
              <a:rPr lang="en-GB" sz="700" b="0" i="0" kern="1200" dirty="0" err="1">
                <a:solidFill>
                  <a:schemeClr val="bg1"/>
                </a:solidFill>
                <a:effectLst/>
                <a:latin typeface="Arial" panose="020B0604020202020204" pitchFamily="34" charset="0"/>
                <a:ea typeface="+mn-ea"/>
                <a:cs typeface="Arial" panose="020B0604020202020204" pitchFamily="34" charset="0"/>
              </a:rPr>
              <a:t>Truist</a:t>
            </a:r>
            <a:r>
              <a:rPr lang="en-GB" sz="700" b="0" i="0" kern="1200" dirty="0">
                <a:solidFill>
                  <a:schemeClr val="bg1"/>
                </a:solidFill>
                <a:effectLst/>
                <a:latin typeface="Arial" panose="020B0604020202020204" pitchFamily="34" charset="0"/>
                <a:ea typeface="+mn-ea"/>
                <a:cs typeface="Arial" panose="020B0604020202020204" pitchFamily="34" charset="0"/>
              </a:rPr>
              <a:t> Financial Corporation. BB&amp;T®, SunTrust®, the BB&amp;T logo,</a:t>
            </a:r>
            <a:br>
              <a:rPr lang="en-GB" sz="700" b="0" i="0" kern="1200" dirty="0">
                <a:solidFill>
                  <a:schemeClr val="bg1"/>
                </a:solidFill>
                <a:effectLst/>
                <a:latin typeface="Arial" panose="020B0604020202020204" pitchFamily="34" charset="0"/>
                <a:ea typeface="+mn-ea"/>
                <a:cs typeface="Arial" panose="020B0604020202020204" pitchFamily="34" charset="0"/>
              </a:rPr>
            </a:br>
            <a:r>
              <a:rPr lang="en-GB" sz="700" b="0" i="0" kern="1200" dirty="0">
                <a:solidFill>
                  <a:schemeClr val="bg1"/>
                </a:solidFill>
                <a:effectLst/>
                <a:latin typeface="Arial" panose="020B0604020202020204" pitchFamily="34" charset="0"/>
                <a:ea typeface="+mn-ea"/>
                <a:cs typeface="Arial" panose="020B0604020202020204" pitchFamily="34" charset="0"/>
              </a:rPr>
              <a:t>SunTrust logo, and </a:t>
            </a:r>
            <a:r>
              <a:rPr lang="en-GB" sz="700" b="0" i="0" kern="1200" dirty="0" err="1">
                <a:solidFill>
                  <a:schemeClr val="bg1"/>
                </a:solidFill>
                <a:effectLst/>
                <a:latin typeface="Arial" panose="020B0604020202020204" pitchFamily="34" charset="0"/>
                <a:ea typeface="+mn-ea"/>
                <a:cs typeface="Arial" panose="020B0604020202020204" pitchFamily="34" charset="0"/>
              </a:rPr>
              <a:t>Truist</a:t>
            </a:r>
            <a:r>
              <a:rPr lang="en-GB" sz="700" b="0" i="0" kern="1200" dirty="0">
                <a:solidFill>
                  <a:schemeClr val="bg1"/>
                </a:solidFill>
                <a:effectLst/>
                <a:latin typeface="Arial" panose="020B0604020202020204" pitchFamily="34" charset="0"/>
                <a:ea typeface="+mn-ea"/>
                <a:cs typeface="Arial" panose="020B0604020202020204" pitchFamily="34" charset="0"/>
              </a:rPr>
              <a:t> are service marks of </a:t>
            </a:r>
            <a:r>
              <a:rPr lang="en-GB" sz="700" b="0" i="0" kern="1200" dirty="0" err="1">
                <a:solidFill>
                  <a:schemeClr val="bg1"/>
                </a:solidFill>
                <a:effectLst/>
                <a:latin typeface="Arial" panose="020B0604020202020204" pitchFamily="34" charset="0"/>
                <a:ea typeface="+mn-ea"/>
                <a:cs typeface="Arial" panose="020B0604020202020204" pitchFamily="34" charset="0"/>
              </a:rPr>
              <a:t>Truist</a:t>
            </a:r>
            <a:r>
              <a:rPr lang="en-GB" sz="700" b="0" i="0" kern="1200" dirty="0">
                <a:solidFill>
                  <a:schemeClr val="bg1"/>
                </a:solidFill>
                <a:effectLst/>
                <a:latin typeface="Arial" panose="020B0604020202020204" pitchFamily="34" charset="0"/>
                <a:ea typeface="+mn-ea"/>
                <a:cs typeface="Arial" panose="020B0604020202020204" pitchFamily="34" charset="0"/>
              </a:rPr>
              <a:t> Financial Corporation. All rights reserved</a:t>
            </a:r>
            <a:r>
              <a:rPr lang="en-US" sz="700" b="0" i="0" kern="1200" dirty="0">
                <a:solidFill>
                  <a:schemeClr val="bg1"/>
                </a:solidFill>
                <a:effectLst/>
                <a:latin typeface="Arial" panose="020B0604020202020204" pitchFamily="34" charset="0"/>
                <a:ea typeface="+mn-ea"/>
                <a:cs typeface="Arial" panose="020B0604020202020204" pitchFamily="34" charset="0"/>
              </a:rPr>
              <a:t>.</a:t>
            </a:r>
            <a:endParaRPr lang="en-GB" sz="700" b="0" i="0" kern="1200" dirty="0">
              <a:solidFill>
                <a:schemeClr val="bg1"/>
              </a:solidFill>
              <a:effectLst/>
              <a:latin typeface="Arial" panose="020B0604020202020204" pitchFamily="34" charset="0"/>
              <a:ea typeface="+mn-ea"/>
              <a:cs typeface="Arial" panose="020B0604020202020204" pitchFamily="34" charset="0"/>
            </a:endParaRPr>
          </a:p>
        </p:txBody>
      </p:sp>
      <p:sp>
        <p:nvSpPr>
          <p:cNvPr id="8" name="Subtitle 2">
            <a:extLst>
              <a:ext uri="{FF2B5EF4-FFF2-40B4-BE49-F238E27FC236}">
                <a16:creationId xmlns:a16="http://schemas.microsoft.com/office/drawing/2014/main" id="{6B8D1072-C24A-AD4C-97BD-9D0CE49DC11A}"/>
              </a:ext>
            </a:extLst>
          </p:cNvPr>
          <p:cNvSpPr>
            <a:spLocks noGrp="1"/>
          </p:cNvSpPr>
          <p:nvPr>
            <p:ph type="subTitle" idx="1" hasCustomPrompt="1"/>
          </p:nvPr>
        </p:nvSpPr>
        <p:spPr>
          <a:xfrm>
            <a:off x="370714" y="3079505"/>
            <a:ext cx="4942517" cy="1655762"/>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9" name="Title 1">
            <a:extLst>
              <a:ext uri="{FF2B5EF4-FFF2-40B4-BE49-F238E27FC236}">
                <a16:creationId xmlns:a16="http://schemas.microsoft.com/office/drawing/2014/main" id="{413B9DED-CCCB-214E-95EA-68C5261A200D}"/>
              </a:ext>
            </a:extLst>
          </p:cNvPr>
          <p:cNvSpPr>
            <a:spLocks noGrp="1"/>
          </p:cNvSpPr>
          <p:nvPr>
            <p:ph type="ctrTitle" hasCustomPrompt="1"/>
          </p:nvPr>
        </p:nvSpPr>
        <p:spPr>
          <a:xfrm>
            <a:off x="370714" y="1829190"/>
            <a:ext cx="4942517" cy="1163637"/>
          </a:xfrm>
        </p:spPr>
        <p:txBody>
          <a:bodyPr anchor="t">
            <a:noAutofit/>
          </a:bodyPr>
          <a:lstStyle>
            <a:lvl1pPr algn="l">
              <a:lnSpc>
                <a:spcPct val="85000"/>
              </a:lnSpc>
              <a:defRPr sz="4400">
                <a:solidFill>
                  <a:schemeClr val="bg1"/>
                </a:solidFill>
              </a:defRPr>
            </a:lvl1pPr>
          </a:lstStyle>
          <a:p>
            <a:r>
              <a:rPr lang="en-GB" dirty="0" err="1"/>
              <a:t>Truist</a:t>
            </a:r>
            <a:r>
              <a:rPr lang="en-GB" dirty="0"/>
              <a:t> presentation title here</a:t>
            </a:r>
            <a:endParaRPr lang="en-US" dirty="0"/>
          </a:p>
        </p:txBody>
      </p:sp>
      <p:pic>
        <p:nvPicPr>
          <p:cNvPr id="11" name="Picture 10">
            <a:extLst>
              <a:ext uri="{FF2B5EF4-FFF2-40B4-BE49-F238E27FC236}">
                <a16:creationId xmlns:a16="http://schemas.microsoft.com/office/drawing/2014/main" id="{720549A8-D0D9-8843-829E-0C6E04818B35}"/>
              </a:ext>
            </a:extLst>
          </p:cNvPr>
          <p:cNvPicPr>
            <a:picLocks noChangeAspect="1"/>
          </p:cNvPicPr>
          <p:nvPr userDrawn="1"/>
        </p:nvPicPr>
        <p:blipFill>
          <a:blip r:embed="rId2"/>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308250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2">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3F85A287-F74F-7747-B16A-938E742C493D}"/>
              </a:ext>
            </a:extLst>
          </p:cNvPr>
          <p:cNvSpPr>
            <a:spLocks noGrp="1"/>
          </p:cNvSpPr>
          <p:nvPr>
            <p:ph type="subTitle" idx="1" hasCustomPrompt="1"/>
          </p:nvPr>
        </p:nvSpPr>
        <p:spPr>
          <a:xfrm>
            <a:off x="370714" y="3130305"/>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6" name="Title 1">
            <a:extLst>
              <a:ext uri="{FF2B5EF4-FFF2-40B4-BE49-F238E27FC236}">
                <a16:creationId xmlns:a16="http://schemas.microsoft.com/office/drawing/2014/main" id="{6E7F7EF3-C858-714E-A58A-26CB3B6E82F9}"/>
              </a:ext>
            </a:extLst>
          </p:cNvPr>
          <p:cNvSpPr>
            <a:spLocks noGrp="1"/>
          </p:cNvSpPr>
          <p:nvPr>
            <p:ph type="ctrTitle" hasCustomPrompt="1"/>
          </p:nvPr>
        </p:nvSpPr>
        <p:spPr>
          <a:xfrm>
            <a:off x="370714" y="1829190"/>
            <a:ext cx="4942517" cy="1204277"/>
          </a:xfrm>
        </p:spPr>
        <p:txBody>
          <a:bodyPr anchor="t">
            <a:noAutofit/>
          </a:bodyPr>
          <a:lstStyle>
            <a:lvl1pPr algn="l">
              <a:lnSpc>
                <a:spcPct val="85000"/>
              </a:lnSpc>
              <a:defRPr sz="4400">
                <a:solidFill>
                  <a:schemeClr val="tx2"/>
                </a:solidFill>
              </a:defRPr>
            </a:lvl1pPr>
          </a:lstStyle>
          <a:p>
            <a:r>
              <a:rPr lang="en-GB" dirty="0" err="1"/>
              <a:t>Truist</a:t>
            </a:r>
            <a:r>
              <a:rPr lang="en-GB" dirty="0"/>
              <a:t> presentation title here</a:t>
            </a:r>
            <a:endParaRPr lang="en-US" dirty="0"/>
          </a:p>
        </p:txBody>
      </p:sp>
      <p:sp>
        <p:nvSpPr>
          <p:cNvPr id="8" name="TextBox 7">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227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1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C280E-F914-7F4F-BC33-70ECB834F3D4}"/>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66C9180E-C4F3-844B-835D-54E2FF50D627}"/>
              </a:ext>
            </a:extLst>
          </p:cNvPr>
          <p:cNvSpPr>
            <a:spLocks noGrp="1"/>
          </p:cNvSpPr>
          <p:nvPr>
            <p:ph type="ctrTitle" hasCustomPrompt="1"/>
          </p:nvPr>
        </p:nvSpPr>
        <p:spPr>
          <a:xfrm>
            <a:off x="479425" y="369714"/>
            <a:ext cx="4778375" cy="1513914"/>
          </a:xfrm>
        </p:spPr>
        <p:txBody>
          <a:bodyPr anchor="t">
            <a:noAutofit/>
          </a:bodyPr>
          <a:lstStyle>
            <a:lvl1pPr algn="l">
              <a:lnSpc>
                <a:spcPct val="90000"/>
              </a:lnSpc>
              <a:defRPr sz="4400">
                <a:solidFill>
                  <a:schemeClr val="tx2"/>
                </a:solidFill>
              </a:defRPr>
            </a:lvl1pPr>
          </a:lstStyle>
          <a:p>
            <a:r>
              <a:rPr lang="en-GB" dirty="0" err="1"/>
              <a:t>Truist</a:t>
            </a:r>
            <a:r>
              <a:rPr lang="en-GB" dirty="0"/>
              <a:t> presentation title here</a:t>
            </a:r>
            <a:endParaRPr lang="en-US" dirty="0"/>
          </a:p>
        </p:txBody>
      </p:sp>
      <p:sp>
        <p:nvSpPr>
          <p:cNvPr id="8" name="Subtitle 2">
            <a:extLst>
              <a:ext uri="{FF2B5EF4-FFF2-40B4-BE49-F238E27FC236}">
                <a16:creationId xmlns:a16="http://schemas.microsoft.com/office/drawing/2014/main" id="{1E0ADC58-7D5A-394C-A9D1-53A2269BBD34}"/>
              </a:ext>
            </a:extLst>
          </p:cNvPr>
          <p:cNvSpPr>
            <a:spLocks noGrp="1"/>
          </p:cNvSpPr>
          <p:nvPr>
            <p:ph type="subTitle" idx="1" hasCustomPrompt="1"/>
          </p:nvPr>
        </p:nvSpPr>
        <p:spPr>
          <a:xfrm>
            <a:off x="479425" y="2221390"/>
            <a:ext cx="4778375" cy="245024"/>
          </a:xfrm>
        </p:spPr>
        <p:txBody>
          <a:bodyPr>
            <a:normAutofit/>
          </a:bodyPr>
          <a:lstStyle>
            <a:lvl1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9" name="Rectangle 8">
            <a:extLst>
              <a:ext uri="{FF2B5EF4-FFF2-40B4-BE49-F238E27FC236}">
                <a16:creationId xmlns:a16="http://schemas.microsoft.com/office/drawing/2014/main" id="{F5B04D17-6886-4EBB-A2D9-F00C4107BB00}"/>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627B0AE-7D35-4135-B6A3-017D4B7C073D}"/>
              </a:ext>
            </a:extLst>
          </p:cNvPr>
          <p:cNvSpPr txBox="1"/>
          <p:nvPr userDrawn="1"/>
        </p:nvSpPr>
        <p:spPr>
          <a:xfrm>
            <a:off x="-2308485" y="981075"/>
            <a:ext cx="1738859" cy="187743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9100FF5-66CB-C343-B259-9CD3D7594852}"/>
              </a:ext>
            </a:extLst>
          </p:cNvPr>
          <p:cNvSpPr txBox="1"/>
          <p:nvPr userDrawn="1"/>
        </p:nvSpPr>
        <p:spPr>
          <a:xfrm>
            <a:off x="9157648" y="6280895"/>
            <a:ext cx="2626365" cy="215444"/>
          </a:xfrm>
          <a:prstGeom prst="rect">
            <a:avLst/>
          </a:prstGeom>
          <a:noFill/>
        </p:spPr>
        <p:txBody>
          <a:bodyPr wrap="square" lIns="0" tIns="0" rIns="0" bIns="0" rtlCol="0" anchor="b">
            <a:spAutoFit/>
          </a:bodyPr>
          <a:lstStyle/>
          <a:p>
            <a:pPr algn="r"/>
            <a:r>
              <a:rPr lang="en-GB"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tx1"/>
              </a:solidFill>
              <a:effectLst/>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2434A58A-F415-0F40-A352-F4C19B4C7BC4}"/>
              </a:ext>
            </a:extLst>
          </p:cNvPr>
          <p:cNvPicPr>
            <a:picLocks noChangeAspect="1"/>
          </p:cNvPicPr>
          <p:nvPr userDrawn="1"/>
        </p:nvPicPr>
        <p:blipFill>
          <a:blip r:embed="rId3"/>
          <a:stretch>
            <a:fillRect/>
          </a:stretch>
        </p:blipFill>
        <p:spPr>
          <a:xfrm>
            <a:off x="371475" y="6202916"/>
            <a:ext cx="3479800" cy="279400"/>
          </a:xfrm>
          <a:prstGeom prst="rect">
            <a:avLst/>
          </a:prstGeom>
        </p:spPr>
      </p:pic>
    </p:spTree>
    <p:extLst>
      <p:ext uri="{BB962C8B-B14F-4D97-AF65-F5344CB8AC3E}">
        <p14:creationId xmlns:p14="http://schemas.microsoft.com/office/powerpoint/2010/main" val="1678290372"/>
      </p:ext>
    </p:extLst>
  </p:cSld>
  <p:clrMapOvr>
    <a:masterClrMapping/>
  </p:clrMapOvr>
  <p:extLst>
    <p:ext uri="{DCECCB84-F9BA-43D5-87BE-67443E8EF086}">
      <p15:sldGuideLst xmlns:p15="http://schemas.microsoft.com/office/powerpoint/2012/main">
        <p15:guide id="1" orient="horz" pos="3997">
          <p15:clr>
            <a:srgbClr val="FBAE40"/>
          </p15:clr>
        </p15:guide>
        <p15:guide id="2" orient="horz" pos="300">
          <p15:clr>
            <a:srgbClr val="FBAE40"/>
          </p15:clr>
        </p15:guide>
        <p15:guide id="3" pos="302">
          <p15:clr>
            <a:srgbClr val="FBAE40"/>
          </p15:clr>
        </p15:guide>
        <p15:guide id="4" pos="73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1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C280E-F914-7F4F-BC33-70ECB834F3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7" name="Title 1">
            <a:extLst>
              <a:ext uri="{FF2B5EF4-FFF2-40B4-BE49-F238E27FC236}">
                <a16:creationId xmlns:a16="http://schemas.microsoft.com/office/drawing/2014/main" id="{66C9180E-C4F3-844B-835D-54E2FF50D627}"/>
              </a:ext>
            </a:extLst>
          </p:cNvPr>
          <p:cNvSpPr>
            <a:spLocks noGrp="1"/>
          </p:cNvSpPr>
          <p:nvPr>
            <p:ph type="ctrTitle" hasCustomPrompt="1"/>
          </p:nvPr>
        </p:nvSpPr>
        <p:spPr>
          <a:xfrm>
            <a:off x="479425" y="369714"/>
            <a:ext cx="4778375" cy="1513914"/>
          </a:xfrm>
        </p:spPr>
        <p:txBody>
          <a:bodyPr anchor="t">
            <a:noAutofit/>
          </a:bodyPr>
          <a:lstStyle>
            <a:lvl1pPr algn="l">
              <a:lnSpc>
                <a:spcPct val="90000"/>
              </a:lnSpc>
              <a:defRPr sz="4400">
                <a:solidFill>
                  <a:schemeClr val="tx2"/>
                </a:solidFill>
              </a:defRPr>
            </a:lvl1pPr>
          </a:lstStyle>
          <a:p>
            <a:r>
              <a:rPr lang="en-GB" dirty="0" err="1"/>
              <a:t>Truist</a:t>
            </a:r>
            <a:r>
              <a:rPr lang="en-GB" dirty="0"/>
              <a:t> </a:t>
            </a:r>
            <a:br>
              <a:rPr lang="en-GB" dirty="0"/>
            </a:br>
            <a:r>
              <a:rPr lang="en-GB" dirty="0"/>
              <a:t>presentation </a:t>
            </a:r>
            <a:br>
              <a:rPr lang="en-GB" dirty="0"/>
            </a:br>
            <a:r>
              <a:rPr lang="en-GB" dirty="0"/>
              <a:t>title here</a:t>
            </a:r>
            <a:endParaRPr lang="en-US" dirty="0"/>
          </a:p>
        </p:txBody>
      </p:sp>
      <p:sp>
        <p:nvSpPr>
          <p:cNvPr id="8" name="Subtitle 2">
            <a:extLst>
              <a:ext uri="{FF2B5EF4-FFF2-40B4-BE49-F238E27FC236}">
                <a16:creationId xmlns:a16="http://schemas.microsoft.com/office/drawing/2014/main" id="{1E0ADC58-7D5A-394C-A9D1-53A2269BBD34}"/>
              </a:ext>
            </a:extLst>
          </p:cNvPr>
          <p:cNvSpPr>
            <a:spLocks noGrp="1"/>
          </p:cNvSpPr>
          <p:nvPr>
            <p:ph type="subTitle" idx="1" hasCustomPrompt="1"/>
          </p:nvPr>
        </p:nvSpPr>
        <p:spPr>
          <a:xfrm>
            <a:off x="479425" y="2302413"/>
            <a:ext cx="4778375" cy="245024"/>
          </a:xfrm>
        </p:spPr>
        <p:txBody>
          <a:bodyPr>
            <a:normAutofit/>
          </a:bodyPr>
          <a:lstStyle>
            <a:lvl1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9" name="Rectangle 8">
            <a:extLst>
              <a:ext uri="{FF2B5EF4-FFF2-40B4-BE49-F238E27FC236}">
                <a16:creationId xmlns:a16="http://schemas.microsoft.com/office/drawing/2014/main" id="{3C806214-BE49-48A2-BA4E-C5F62B1B5424}"/>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E81D8B-14ED-4CDC-8372-0A9853EA74A2}"/>
              </a:ext>
            </a:extLst>
          </p:cNvPr>
          <p:cNvSpPr txBox="1"/>
          <p:nvPr userDrawn="1"/>
        </p:nvSpPr>
        <p:spPr>
          <a:xfrm>
            <a:off x="-2308485" y="981075"/>
            <a:ext cx="1738859" cy="187743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9100FF5-66CB-C343-B259-9CD3D7594852}"/>
              </a:ext>
            </a:extLst>
          </p:cNvPr>
          <p:cNvSpPr txBox="1"/>
          <p:nvPr userDrawn="1"/>
        </p:nvSpPr>
        <p:spPr>
          <a:xfrm>
            <a:off x="9157648" y="6280895"/>
            <a:ext cx="2626365" cy="215444"/>
          </a:xfrm>
          <a:prstGeom prst="rect">
            <a:avLst/>
          </a:prstGeom>
          <a:noFill/>
        </p:spPr>
        <p:txBody>
          <a:bodyPr wrap="square" lIns="0" tIns="0" rIns="0" bIns="0" rtlCol="0" anchor="b">
            <a:spAutoFit/>
          </a:bodyPr>
          <a:lstStyle/>
          <a:p>
            <a:pPr algn="r"/>
            <a:r>
              <a:rPr lang="en-GB"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bg1"/>
              </a:solidFill>
              <a:effectLst/>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B504D218-4608-6143-8C60-B3322FDCA070}"/>
              </a:ext>
            </a:extLst>
          </p:cNvPr>
          <p:cNvPicPr>
            <a:picLocks noChangeAspect="1"/>
          </p:cNvPicPr>
          <p:nvPr userDrawn="1"/>
        </p:nvPicPr>
        <p:blipFill>
          <a:blip r:embed="rId3"/>
          <a:stretch>
            <a:fillRect/>
          </a:stretch>
        </p:blipFill>
        <p:spPr>
          <a:xfrm>
            <a:off x="371475" y="6202916"/>
            <a:ext cx="3479800" cy="279400"/>
          </a:xfrm>
          <a:prstGeom prst="rect">
            <a:avLst/>
          </a:prstGeom>
        </p:spPr>
      </p:pic>
    </p:spTree>
    <p:extLst>
      <p:ext uri="{BB962C8B-B14F-4D97-AF65-F5344CB8AC3E}">
        <p14:creationId xmlns:p14="http://schemas.microsoft.com/office/powerpoint/2010/main" val="2213751944"/>
      </p:ext>
    </p:extLst>
  </p:cSld>
  <p:clrMapOvr>
    <a:masterClrMapping/>
  </p:clrMapOvr>
  <p:extLst>
    <p:ext uri="{DCECCB84-F9BA-43D5-87BE-67443E8EF086}">
      <p15:sldGuideLst xmlns:p15="http://schemas.microsoft.com/office/powerpoint/2012/main">
        <p15:guide id="1" orient="horz" pos="3997">
          <p15:clr>
            <a:srgbClr val="FBAE40"/>
          </p15:clr>
        </p15:guide>
        <p15:guide id="2" orient="horz" pos="300">
          <p15:clr>
            <a:srgbClr val="FBAE40"/>
          </p15:clr>
        </p15:guide>
        <p15:guide id="3" pos="302">
          <p15:clr>
            <a:srgbClr val="FBAE40"/>
          </p15:clr>
        </p15:guide>
        <p15:guide id="4" pos="73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1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C280E-F914-7F4F-BC33-70ECB834F3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192000" cy="6858001"/>
          </a:xfrm>
          <a:prstGeom prst="rect">
            <a:avLst/>
          </a:prstGeom>
        </p:spPr>
      </p:pic>
      <p:sp>
        <p:nvSpPr>
          <p:cNvPr id="7" name="Title 1">
            <a:extLst>
              <a:ext uri="{FF2B5EF4-FFF2-40B4-BE49-F238E27FC236}">
                <a16:creationId xmlns:a16="http://schemas.microsoft.com/office/drawing/2014/main" id="{66C9180E-C4F3-844B-835D-54E2FF50D627}"/>
              </a:ext>
            </a:extLst>
          </p:cNvPr>
          <p:cNvSpPr>
            <a:spLocks noGrp="1"/>
          </p:cNvSpPr>
          <p:nvPr>
            <p:ph type="ctrTitle" hasCustomPrompt="1"/>
          </p:nvPr>
        </p:nvSpPr>
        <p:spPr>
          <a:xfrm>
            <a:off x="479425" y="369714"/>
            <a:ext cx="4778375" cy="1513914"/>
          </a:xfrm>
        </p:spPr>
        <p:txBody>
          <a:bodyPr anchor="t">
            <a:noAutofit/>
          </a:bodyPr>
          <a:lstStyle>
            <a:lvl1pPr algn="l">
              <a:lnSpc>
                <a:spcPct val="90000"/>
              </a:lnSpc>
              <a:defRPr sz="4400">
                <a:solidFill>
                  <a:schemeClr val="tx2"/>
                </a:solidFill>
              </a:defRPr>
            </a:lvl1pPr>
          </a:lstStyle>
          <a:p>
            <a:r>
              <a:rPr lang="en-GB" dirty="0" err="1"/>
              <a:t>Truist</a:t>
            </a:r>
            <a:r>
              <a:rPr lang="en-GB" dirty="0"/>
              <a:t> </a:t>
            </a:r>
            <a:br>
              <a:rPr lang="en-GB" dirty="0"/>
            </a:br>
            <a:r>
              <a:rPr lang="en-GB" dirty="0"/>
              <a:t>presentation </a:t>
            </a:r>
            <a:br>
              <a:rPr lang="en-GB" dirty="0"/>
            </a:br>
            <a:r>
              <a:rPr lang="en-GB" dirty="0"/>
              <a:t>title here</a:t>
            </a:r>
            <a:endParaRPr lang="en-US" dirty="0"/>
          </a:p>
        </p:txBody>
      </p:sp>
      <p:sp>
        <p:nvSpPr>
          <p:cNvPr id="8" name="Subtitle 2">
            <a:extLst>
              <a:ext uri="{FF2B5EF4-FFF2-40B4-BE49-F238E27FC236}">
                <a16:creationId xmlns:a16="http://schemas.microsoft.com/office/drawing/2014/main" id="{1E0ADC58-7D5A-394C-A9D1-53A2269BBD34}"/>
              </a:ext>
            </a:extLst>
          </p:cNvPr>
          <p:cNvSpPr>
            <a:spLocks noGrp="1"/>
          </p:cNvSpPr>
          <p:nvPr>
            <p:ph type="subTitle" idx="1" hasCustomPrompt="1"/>
          </p:nvPr>
        </p:nvSpPr>
        <p:spPr>
          <a:xfrm>
            <a:off x="479425" y="2302413"/>
            <a:ext cx="4778375" cy="245024"/>
          </a:xfrm>
        </p:spPr>
        <p:txBody>
          <a:bodyPr>
            <a:normAutofit/>
          </a:bodyPr>
          <a:lstStyle>
            <a:lvl1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9" name="Rectangle 8">
            <a:extLst>
              <a:ext uri="{FF2B5EF4-FFF2-40B4-BE49-F238E27FC236}">
                <a16:creationId xmlns:a16="http://schemas.microsoft.com/office/drawing/2014/main" id="{D4435824-597D-4FCC-86BB-5D36D8239EC5}"/>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BB8FEB-7235-430A-9181-7AA209FB4D9F}"/>
              </a:ext>
            </a:extLst>
          </p:cNvPr>
          <p:cNvSpPr txBox="1"/>
          <p:nvPr userDrawn="1"/>
        </p:nvSpPr>
        <p:spPr>
          <a:xfrm>
            <a:off x="-2308485" y="981075"/>
            <a:ext cx="1738859" cy="187743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9100FF5-66CB-C343-B259-9CD3D7594852}"/>
              </a:ext>
            </a:extLst>
          </p:cNvPr>
          <p:cNvSpPr txBox="1"/>
          <p:nvPr userDrawn="1"/>
        </p:nvSpPr>
        <p:spPr>
          <a:xfrm>
            <a:off x="9157648" y="6280895"/>
            <a:ext cx="2626365" cy="215444"/>
          </a:xfrm>
          <a:prstGeom prst="rect">
            <a:avLst/>
          </a:prstGeom>
          <a:noFill/>
        </p:spPr>
        <p:txBody>
          <a:bodyPr wrap="square" lIns="0" tIns="0" rIns="0" bIns="0" rtlCol="0" anchor="b">
            <a:spAutoFit/>
          </a:bodyPr>
          <a:lstStyle/>
          <a:p>
            <a:pPr algn="r"/>
            <a:r>
              <a:rPr lang="en-GB"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bg1"/>
              </a:solidFill>
              <a:effectLst/>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EA71DE73-3CF7-A042-80F3-22C4A73C93EC}"/>
              </a:ext>
            </a:extLst>
          </p:cNvPr>
          <p:cNvPicPr>
            <a:picLocks noChangeAspect="1"/>
          </p:cNvPicPr>
          <p:nvPr userDrawn="1"/>
        </p:nvPicPr>
        <p:blipFill>
          <a:blip r:embed="rId3"/>
          <a:stretch>
            <a:fillRect/>
          </a:stretch>
        </p:blipFill>
        <p:spPr>
          <a:xfrm>
            <a:off x="371475" y="6202916"/>
            <a:ext cx="3479800" cy="279400"/>
          </a:xfrm>
          <a:prstGeom prst="rect">
            <a:avLst/>
          </a:prstGeom>
        </p:spPr>
      </p:pic>
    </p:spTree>
    <p:extLst>
      <p:ext uri="{BB962C8B-B14F-4D97-AF65-F5344CB8AC3E}">
        <p14:creationId xmlns:p14="http://schemas.microsoft.com/office/powerpoint/2010/main" val="2045670654"/>
      </p:ext>
    </p:extLst>
  </p:cSld>
  <p:clrMapOvr>
    <a:masterClrMapping/>
  </p:clrMapOvr>
  <p:extLst>
    <p:ext uri="{DCECCB84-F9BA-43D5-87BE-67443E8EF086}">
      <p15:sldGuideLst xmlns:p15="http://schemas.microsoft.com/office/powerpoint/2012/main">
        <p15:guide id="1" orient="horz" pos="3997">
          <p15:clr>
            <a:srgbClr val="FBAE40"/>
          </p15:clr>
        </p15:guide>
        <p15:guide id="2" orient="horz" pos="300">
          <p15:clr>
            <a:srgbClr val="FBAE40"/>
          </p15:clr>
        </p15:guide>
        <p15:guide id="3" pos="302">
          <p15:clr>
            <a:srgbClr val="FBAE40"/>
          </p15:clr>
        </p15:guide>
        <p15:guide id="4" pos="73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B6666-2A72-4149-8818-9C3FE2C5C4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Graphic 2">
            <a:extLst>
              <a:ext uri="{FF2B5EF4-FFF2-40B4-BE49-F238E27FC236}">
                <a16:creationId xmlns:a16="http://schemas.microsoft.com/office/drawing/2014/main" id="{BEFE7147-EB77-9949-8EFF-17BE162423CF}"/>
              </a:ext>
            </a:extLst>
          </p:cNvPr>
          <p:cNvSpPr/>
          <p:nvPr/>
        </p:nvSpPr>
        <p:spPr>
          <a:xfrm>
            <a:off x="7564437" y="368300"/>
            <a:ext cx="4256088" cy="4255533"/>
          </a:xfrm>
          <a:custGeom>
            <a:avLst/>
            <a:gdLst>
              <a:gd name="connsiteX0" fmla="*/ 0 w 1449976"/>
              <a:gd name="connsiteY0" fmla="*/ 1317309 h 1449787"/>
              <a:gd name="connsiteX1" fmla="*/ 0 w 1449976"/>
              <a:gd name="connsiteY1" fmla="*/ 132478 h 1449787"/>
              <a:gd name="connsiteX2" fmla="*/ 132478 w 1449976"/>
              <a:gd name="connsiteY2" fmla="*/ 0 h 1449787"/>
              <a:gd name="connsiteX3" fmla="*/ 1317498 w 1449976"/>
              <a:gd name="connsiteY3" fmla="*/ 0 h 1449787"/>
              <a:gd name="connsiteX4" fmla="*/ 1449977 w 1449976"/>
              <a:gd name="connsiteY4" fmla="*/ 132478 h 1449787"/>
              <a:gd name="connsiteX5" fmla="*/ 1449977 w 1449976"/>
              <a:gd name="connsiteY5" fmla="*/ 1317309 h 1449787"/>
              <a:gd name="connsiteX6" fmla="*/ 1317498 w 1449976"/>
              <a:gd name="connsiteY6" fmla="*/ 1449787 h 1449787"/>
              <a:gd name="connsiteX7" fmla="*/ 132478 w 1449976"/>
              <a:gd name="connsiteY7" fmla="*/ 1449787 h 1449787"/>
              <a:gd name="connsiteX8" fmla="*/ 0 w 1449976"/>
              <a:gd name="connsiteY8" fmla="*/ 1317309 h 144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9976" h="1449787">
                <a:moveTo>
                  <a:pt x="0" y="1317309"/>
                </a:moveTo>
                <a:lnTo>
                  <a:pt x="0" y="132478"/>
                </a:lnTo>
                <a:cubicBezTo>
                  <a:pt x="0" y="49585"/>
                  <a:pt x="49774" y="0"/>
                  <a:pt x="132478" y="0"/>
                </a:cubicBezTo>
                <a:lnTo>
                  <a:pt x="1317498" y="0"/>
                </a:lnTo>
                <a:cubicBezTo>
                  <a:pt x="1400297" y="0"/>
                  <a:pt x="1449977" y="49679"/>
                  <a:pt x="1449977" y="132478"/>
                </a:cubicBezTo>
                <a:lnTo>
                  <a:pt x="1449977" y="1317309"/>
                </a:lnTo>
                <a:cubicBezTo>
                  <a:pt x="1449977" y="1400202"/>
                  <a:pt x="1400202" y="1449787"/>
                  <a:pt x="1317498" y="1449787"/>
                </a:cubicBezTo>
                <a:lnTo>
                  <a:pt x="132478" y="1449787"/>
                </a:lnTo>
                <a:cubicBezTo>
                  <a:pt x="49679" y="1449787"/>
                  <a:pt x="0" y="1400108"/>
                  <a:pt x="0" y="1317309"/>
                </a:cubicBezTo>
              </a:path>
            </a:pathLst>
          </a:custGeom>
          <a:solidFill>
            <a:schemeClr val="bg1"/>
          </a:solidFill>
          <a:ln w="9463" cap="flat">
            <a:noFill/>
            <a:prstDash val="solid"/>
            <a:miter/>
          </a:ln>
        </p:spPr>
        <p:txBody>
          <a:bodyPr rtlCol="0" anchor="ctr"/>
          <a:lstStyle/>
          <a:p>
            <a:endParaRPr lang="en-US" dirty="0"/>
          </a:p>
        </p:txBody>
      </p:sp>
      <p:sp>
        <p:nvSpPr>
          <p:cNvPr id="9" name="Title 1">
            <a:extLst>
              <a:ext uri="{FF2B5EF4-FFF2-40B4-BE49-F238E27FC236}">
                <a16:creationId xmlns:a16="http://schemas.microsoft.com/office/drawing/2014/main" id="{B094FB50-9E2D-CD45-953C-0D8E8D496FE3}"/>
              </a:ext>
            </a:extLst>
          </p:cNvPr>
          <p:cNvSpPr>
            <a:spLocks noGrp="1"/>
          </p:cNvSpPr>
          <p:nvPr>
            <p:ph type="ctrTitle" hasCustomPrompt="1"/>
          </p:nvPr>
        </p:nvSpPr>
        <p:spPr>
          <a:xfrm>
            <a:off x="7951577" y="778622"/>
            <a:ext cx="3454913" cy="2387600"/>
          </a:xfrm>
        </p:spPr>
        <p:txBody>
          <a:bodyPr anchor="t">
            <a:noAutofit/>
          </a:bodyPr>
          <a:lstStyle>
            <a:lvl1pPr algn="l">
              <a:defRPr sz="4000">
                <a:solidFill>
                  <a:schemeClr val="accent1"/>
                </a:solidFill>
              </a:defRPr>
            </a:lvl1pPr>
          </a:lstStyle>
          <a:p>
            <a:r>
              <a:rPr lang="en-GB" dirty="0"/>
              <a:t>Full screen divider slide title here</a:t>
            </a:r>
            <a:endParaRPr lang="en-US" dirty="0"/>
          </a:p>
        </p:txBody>
      </p:sp>
      <p:sp>
        <p:nvSpPr>
          <p:cNvPr id="6" name="Slide Number Placeholder 10">
            <a:extLst>
              <a:ext uri="{FF2B5EF4-FFF2-40B4-BE49-F238E27FC236}">
                <a16:creationId xmlns:a16="http://schemas.microsoft.com/office/drawing/2014/main" id="{E396620D-BF11-0340-A231-953D2159C30F}"/>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2808848258"/>
      </p:ext>
    </p:extLst>
  </p:cSld>
  <p:clrMapOvr>
    <a:masterClrMapping/>
  </p:clrMapOvr>
  <p:extLst>
    <p:ext uri="{DCECCB84-F9BA-43D5-87BE-67443E8EF086}">
      <p15:sldGuideLst xmlns:p15="http://schemas.microsoft.com/office/powerpoint/2012/main">
        <p15:guide id="1" pos="47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A0EB424-1C0F-B846-90D1-B9B7ECFA5FD5}"/>
              </a:ext>
            </a:extLst>
          </p:cNvPr>
          <p:cNvSpPr>
            <a:spLocks noGrp="1" noChangeAspect="1"/>
          </p:cNvSpPr>
          <p:nvPr>
            <p:ph type="pic" sz="quarter" idx="24"/>
          </p:nvPr>
        </p:nvSpPr>
        <p:spPr>
          <a:xfrm>
            <a:off x="0" y="0"/>
            <a:ext cx="12192000" cy="6858000"/>
          </a:xfrm>
          <a:custGeom>
            <a:avLst/>
            <a:gdLst>
              <a:gd name="connsiteX0" fmla="*/ 7953297 w 12192000"/>
              <a:gd name="connsiteY0" fmla="*/ 368300 h 6858000"/>
              <a:gd name="connsiteX1" fmla="*/ 7564437 w 12192000"/>
              <a:gd name="connsiteY1" fmla="*/ 757160 h 6858000"/>
              <a:gd name="connsiteX2" fmla="*/ 7564437 w 12192000"/>
              <a:gd name="connsiteY2" fmla="*/ 4234973 h 6858000"/>
              <a:gd name="connsiteX3" fmla="*/ 7953297 w 12192000"/>
              <a:gd name="connsiteY3" fmla="*/ 4623833 h 6858000"/>
              <a:gd name="connsiteX4" fmla="*/ 11431665 w 12192000"/>
              <a:gd name="connsiteY4" fmla="*/ 4623833 h 6858000"/>
              <a:gd name="connsiteX5" fmla="*/ 11820528 w 12192000"/>
              <a:gd name="connsiteY5" fmla="*/ 4234973 h 6858000"/>
              <a:gd name="connsiteX6" fmla="*/ 11820528 w 12192000"/>
              <a:gd name="connsiteY6" fmla="*/ 757160 h 6858000"/>
              <a:gd name="connsiteX7" fmla="*/ 11431665 w 12192000"/>
              <a:gd name="connsiteY7" fmla="*/ 3683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953297" y="368300"/>
                </a:moveTo>
                <a:cubicBezTo>
                  <a:pt x="7710538" y="368300"/>
                  <a:pt x="7564437" y="513846"/>
                  <a:pt x="7564437" y="757160"/>
                </a:cubicBezTo>
                <a:lnTo>
                  <a:pt x="7564437" y="4234973"/>
                </a:lnTo>
                <a:cubicBezTo>
                  <a:pt x="7564437" y="4478011"/>
                  <a:pt x="7710259" y="4623833"/>
                  <a:pt x="7953297" y="4623833"/>
                </a:cubicBezTo>
                <a:lnTo>
                  <a:pt x="11431665" y="4623833"/>
                </a:lnTo>
                <a:cubicBezTo>
                  <a:pt x="11674424" y="4623833"/>
                  <a:pt x="11820528" y="4478287"/>
                  <a:pt x="11820528" y="4234973"/>
                </a:cubicBezTo>
                <a:lnTo>
                  <a:pt x="11820528" y="757160"/>
                </a:lnTo>
                <a:cubicBezTo>
                  <a:pt x="11820528" y="514122"/>
                  <a:pt x="11674703" y="368300"/>
                  <a:pt x="11431665" y="368300"/>
                </a:cubicBezTo>
                <a:close/>
                <a:moveTo>
                  <a:pt x="0" y="0"/>
                </a:moveTo>
                <a:lnTo>
                  <a:pt x="12192000" y="0"/>
                </a:lnTo>
                <a:lnTo>
                  <a:pt x="12192000" y="6858000"/>
                </a:lnTo>
                <a:lnTo>
                  <a:pt x="0" y="6858000"/>
                </a:lnTo>
                <a:close/>
              </a:path>
            </a:pathLst>
          </a:custGeom>
          <a:solidFill>
            <a:schemeClr val="bg1">
              <a:lumMod val="85000"/>
            </a:schemeClr>
          </a:solidFill>
        </p:spPr>
        <p:txBody>
          <a:bodyPr wrap="square" anchor="t">
            <a:noAutofit/>
          </a:bodyPr>
          <a:lstStyle>
            <a:lvl1pPr marL="0" indent="0" algn="ctr">
              <a:buFontTx/>
              <a:buNone/>
              <a:defRPr sz="1050" b="1" i="0" baseline="0">
                <a:solidFill>
                  <a:srgbClr val="2D1A46"/>
                </a:solidFill>
                <a:latin typeface="Arial" panose="020B0604020202020204" pitchFamily="34" charset="0"/>
                <a:cs typeface="Arial" panose="020B0604020202020204" pitchFamily="34" charset="0"/>
              </a:defRPr>
            </a:lvl1pPr>
          </a:lstStyle>
          <a:p>
            <a:endParaRPr lang="en-US" dirty="0"/>
          </a:p>
          <a:p>
            <a:r>
              <a:rPr lang="en-US" dirty="0"/>
              <a:t>Click icon to insert image</a:t>
            </a:r>
          </a:p>
        </p:txBody>
      </p:sp>
      <p:sp>
        <p:nvSpPr>
          <p:cNvPr id="12" name="Title 1">
            <a:extLst>
              <a:ext uri="{FF2B5EF4-FFF2-40B4-BE49-F238E27FC236}">
                <a16:creationId xmlns:a16="http://schemas.microsoft.com/office/drawing/2014/main" id="{E4FC6AFD-ECDE-1F41-90B3-A67C0C614DAB}"/>
              </a:ext>
            </a:extLst>
          </p:cNvPr>
          <p:cNvSpPr>
            <a:spLocks noGrp="1"/>
          </p:cNvSpPr>
          <p:nvPr>
            <p:ph type="ctrTitle" hasCustomPrompt="1"/>
          </p:nvPr>
        </p:nvSpPr>
        <p:spPr>
          <a:xfrm>
            <a:off x="7951577" y="778622"/>
            <a:ext cx="3454913" cy="2387600"/>
          </a:xfrm>
        </p:spPr>
        <p:txBody>
          <a:bodyPr anchor="t">
            <a:noAutofit/>
          </a:bodyPr>
          <a:lstStyle>
            <a:lvl1pPr algn="l">
              <a:defRPr sz="4000">
                <a:solidFill>
                  <a:schemeClr val="accent1"/>
                </a:solidFill>
              </a:defRPr>
            </a:lvl1pPr>
          </a:lstStyle>
          <a:p>
            <a:r>
              <a:rPr lang="en-GB" dirty="0"/>
              <a:t>Full screen divider slide title here</a:t>
            </a:r>
            <a:endParaRPr lang="en-US" dirty="0"/>
          </a:p>
        </p:txBody>
      </p:sp>
      <p:sp>
        <p:nvSpPr>
          <p:cNvPr id="15" name="Slide Number Placeholder 10">
            <a:extLst>
              <a:ext uri="{FF2B5EF4-FFF2-40B4-BE49-F238E27FC236}">
                <a16:creationId xmlns:a16="http://schemas.microsoft.com/office/drawing/2014/main" id="{68108EB0-E182-534D-A374-C3CFF4884F72}"/>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122731262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BFE3C-3BA6-594C-9DF2-BC7A3E1319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Graphic 2">
            <a:extLst>
              <a:ext uri="{FF2B5EF4-FFF2-40B4-BE49-F238E27FC236}">
                <a16:creationId xmlns:a16="http://schemas.microsoft.com/office/drawing/2014/main" id="{E5504561-4B07-5D48-8514-24D543C63CCB}"/>
              </a:ext>
            </a:extLst>
          </p:cNvPr>
          <p:cNvSpPr/>
          <p:nvPr userDrawn="1"/>
        </p:nvSpPr>
        <p:spPr>
          <a:xfrm>
            <a:off x="371475" y="368300"/>
            <a:ext cx="4256088" cy="4255533"/>
          </a:xfrm>
          <a:custGeom>
            <a:avLst/>
            <a:gdLst>
              <a:gd name="connsiteX0" fmla="*/ 0 w 1449976"/>
              <a:gd name="connsiteY0" fmla="*/ 1317309 h 1449787"/>
              <a:gd name="connsiteX1" fmla="*/ 0 w 1449976"/>
              <a:gd name="connsiteY1" fmla="*/ 132478 h 1449787"/>
              <a:gd name="connsiteX2" fmla="*/ 132478 w 1449976"/>
              <a:gd name="connsiteY2" fmla="*/ 0 h 1449787"/>
              <a:gd name="connsiteX3" fmla="*/ 1317498 w 1449976"/>
              <a:gd name="connsiteY3" fmla="*/ 0 h 1449787"/>
              <a:gd name="connsiteX4" fmla="*/ 1449977 w 1449976"/>
              <a:gd name="connsiteY4" fmla="*/ 132478 h 1449787"/>
              <a:gd name="connsiteX5" fmla="*/ 1449977 w 1449976"/>
              <a:gd name="connsiteY5" fmla="*/ 1317309 h 1449787"/>
              <a:gd name="connsiteX6" fmla="*/ 1317498 w 1449976"/>
              <a:gd name="connsiteY6" fmla="*/ 1449787 h 1449787"/>
              <a:gd name="connsiteX7" fmla="*/ 132478 w 1449976"/>
              <a:gd name="connsiteY7" fmla="*/ 1449787 h 1449787"/>
              <a:gd name="connsiteX8" fmla="*/ 0 w 1449976"/>
              <a:gd name="connsiteY8" fmla="*/ 1317309 h 144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9976" h="1449787">
                <a:moveTo>
                  <a:pt x="0" y="1317309"/>
                </a:moveTo>
                <a:lnTo>
                  <a:pt x="0" y="132478"/>
                </a:lnTo>
                <a:cubicBezTo>
                  <a:pt x="0" y="49585"/>
                  <a:pt x="49774" y="0"/>
                  <a:pt x="132478" y="0"/>
                </a:cubicBezTo>
                <a:lnTo>
                  <a:pt x="1317498" y="0"/>
                </a:lnTo>
                <a:cubicBezTo>
                  <a:pt x="1400297" y="0"/>
                  <a:pt x="1449977" y="49679"/>
                  <a:pt x="1449977" y="132478"/>
                </a:cubicBezTo>
                <a:lnTo>
                  <a:pt x="1449977" y="1317309"/>
                </a:lnTo>
                <a:cubicBezTo>
                  <a:pt x="1449977" y="1400202"/>
                  <a:pt x="1400202" y="1449787"/>
                  <a:pt x="1317498" y="1449787"/>
                </a:cubicBezTo>
                <a:lnTo>
                  <a:pt x="132478" y="1449787"/>
                </a:lnTo>
                <a:cubicBezTo>
                  <a:pt x="49679" y="1449787"/>
                  <a:pt x="0" y="1400108"/>
                  <a:pt x="0" y="1317309"/>
                </a:cubicBezTo>
              </a:path>
            </a:pathLst>
          </a:custGeom>
          <a:solidFill>
            <a:schemeClr val="bg1"/>
          </a:solidFill>
          <a:ln w="9463" cap="flat">
            <a:noFill/>
            <a:prstDash val="solid"/>
            <a:miter/>
          </a:ln>
        </p:spPr>
        <p:txBody>
          <a:bodyPr rtlCol="0" anchor="ctr"/>
          <a:lstStyle/>
          <a:p>
            <a:endParaRPr lang="en-US" dirty="0"/>
          </a:p>
        </p:txBody>
      </p:sp>
      <p:sp>
        <p:nvSpPr>
          <p:cNvPr id="7" name="Title 1">
            <a:extLst>
              <a:ext uri="{FF2B5EF4-FFF2-40B4-BE49-F238E27FC236}">
                <a16:creationId xmlns:a16="http://schemas.microsoft.com/office/drawing/2014/main" id="{A5562674-39F5-9848-93FD-C54021CF6D9A}"/>
              </a:ext>
            </a:extLst>
          </p:cNvPr>
          <p:cNvSpPr>
            <a:spLocks noGrp="1"/>
          </p:cNvSpPr>
          <p:nvPr>
            <p:ph type="ctrTitle" hasCustomPrompt="1"/>
          </p:nvPr>
        </p:nvSpPr>
        <p:spPr>
          <a:xfrm>
            <a:off x="758615" y="778622"/>
            <a:ext cx="3454913" cy="2387600"/>
          </a:xfrm>
        </p:spPr>
        <p:txBody>
          <a:bodyPr anchor="t">
            <a:noAutofit/>
          </a:bodyPr>
          <a:lstStyle>
            <a:lvl1pPr algn="l">
              <a:defRPr sz="4000">
                <a:solidFill>
                  <a:schemeClr val="tx2"/>
                </a:solidFill>
              </a:defRPr>
            </a:lvl1pPr>
          </a:lstStyle>
          <a:p>
            <a:r>
              <a:rPr lang="en-GB" dirty="0"/>
              <a:t>Full screen divider slide title here</a:t>
            </a:r>
            <a:endParaRPr lang="en-US" dirty="0"/>
          </a:p>
        </p:txBody>
      </p:sp>
      <p:sp>
        <p:nvSpPr>
          <p:cNvPr id="8" name="Slide Number Placeholder 10">
            <a:extLst>
              <a:ext uri="{FF2B5EF4-FFF2-40B4-BE49-F238E27FC236}">
                <a16:creationId xmlns:a16="http://schemas.microsoft.com/office/drawing/2014/main" id="{802C1740-45C2-9842-A458-275468AF3498}"/>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4191476104"/>
      </p:ext>
    </p:extLst>
  </p:cSld>
  <p:clrMapOvr>
    <a:masterClrMapping/>
  </p:clrMapOvr>
  <p:extLst>
    <p:ext uri="{DCECCB84-F9BA-43D5-87BE-67443E8EF086}">
      <p15:sldGuideLst xmlns:p15="http://schemas.microsoft.com/office/powerpoint/2012/main">
        <p15:guide id="1" pos="47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45E2FA5-F759-C241-8E4A-CE782D6CCEAC}"/>
              </a:ext>
            </a:extLst>
          </p:cNvPr>
          <p:cNvSpPr>
            <a:spLocks noGrp="1"/>
          </p:cNvSpPr>
          <p:nvPr>
            <p:ph type="pic" sz="quarter" idx="24"/>
          </p:nvPr>
        </p:nvSpPr>
        <p:spPr>
          <a:xfrm>
            <a:off x="0" y="0"/>
            <a:ext cx="12192000" cy="6858000"/>
          </a:xfrm>
          <a:custGeom>
            <a:avLst/>
            <a:gdLst>
              <a:gd name="connsiteX0" fmla="*/ 760336 w 12192000"/>
              <a:gd name="connsiteY0" fmla="*/ 368300 h 6858000"/>
              <a:gd name="connsiteX1" fmla="*/ 371475 w 12192000"/>
              <a:gd name="connsiteY1" fmla="*/ 757160 h 6858000"/>
              <a:gd name="connsiteX2" fmla="*/ 371475 w 12192000"/>
              <a:gd name="connsiteY2" fmla="*/ 4234973 h 6858000"/>
              <a:gd name="connsiteX3" fmla="*/ 760336 w 12192000"/>
              <a:gd name="connsiteY3" fmla="*/ 4623833 h 6858000"/>
              <a:gd name="connsiteX4" fmla="*/ 4238703 w 12192000"/>
              <a:gd name="connsiteY4" fmla="*/ 4623833 h 6858000"/>
              <a:gd name="connsiteX5" fmla="*/ 4627566 w 12192000"/>
              <a:gd name="connsiteY5" fmla="*/ 4234973 h 6858000"/>
              <a:gd name="connsiteX6" fmla="*/ 4627566 w 12192000"/>
              <a:gd name="connsiteY6" fmla="*/ 757160 h 6858000"/>
              <a:gd name="connsiteX7" fmla="*/ 4238703 w 12192000"/>
              <a:gd name="connsiteY7" fmla="*/ 3683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60336" y="368300"/>
                </a:moveTo>
                <a:cubicBezTo>
                  <a:pt x="517576" y="368300"/>
                  <a:pt x="371475" y="513846"/>
                  <a:pt x="371475" y="757160"/>
                </a:cubicBezTo>
                <a:lnTo>
                  <a:pt x="371475" y="4234973"/>
                </a:lnTo>
                <a:cubicBezTo>
                  <a:pt x="371475" y="4478011"/>
                  <a:pt x="517297" y="4623833"/>
                  <a:pt x="760336" y="4623833"/>
                </a:cubicBezTo>
                <a:lnTo>
                  <a:pt x="4238703" y="4623833"/>
                </a:lnTo>
                <a:cubicBezTo>
                  <a:pt x="4481462" y="4623833"/>
                  <a:pt x="4627566" y="4478287"/>
                  <a:pt x="4627566" y="4234973"/>
                </a:cubicBezTo>
                <a:lnTo>
                  <a:pt x="4627566" y="757160"/>
                </a:lnTo>
                <a:cubicBezTo>
                  <a:pt x="4627566" y="514122"/>
                  <a:pt x="4481741" y="368300"/>
                  <a:pt x="4238703" y="368300"/>
                </a:cubicBezTo>
                <a:close/>
                <a:moveTo>
                  <a:pt x="0" y="0"/>
                </a:moveTo>
                <a:lnTo>
                  <a:pt x="12192000" y="0"/>
                </a:lnTo>
                <a:lnTo>
                  <a:pt x="12192000" y="6858000"/>
                </a:lnTo>
                <a:lnTo>
                  <a:pt x="0" y="6858000"/>
                </a:lnTo>
                <a:close/>
              </a:path>
            </a:pathLst>
          </a:custGeom>
          <a:solidFill>
            <a:schemeClr val="bg1">
              <a:lumMod val="85000"/>
            </a:schemeClr>
          </a:solidFill>
        </p:spPr>
        <p:txBody>
          <a:bodyPr wrap="square" anchor="t">
            <a:noAutofit/>
          </a:bodyPr>
          <a:lstStyle>
            <a:lvl1pPr marL="0" indent="0" algn="ctr">
              <a:buFontTx/>
              <a:buNone/>
              <a:defRPr sz="1050" b="1" i="0" baseline="0">
                <a:solidFill>
                  <a:srgbClr val="2D1A46"/>
                </a:solidFill>
                <a:latin typeface="Arial" panose="020B0604020202020204" pitchFamily="34" charset="0"/>
                <a:cs typeface="Arial" panose="020B0604020202020204" pitchFamily="34" charset="0"/>
              </a:defRPr>
            </a:lvl1pPr>
          </a:lstStyle>
          <a:p>
            <a:endParaRPr lang="en-US" dirty="0"/>
          </a:p>
          <a:p>
            <a:r>
              <a:rPr lang="en-US" dirty="0"/>
              <a:t>Click icon to insert image</a:t>
            </a:r>
          </a:p>
        </p:txBody>
      </p:sp>
      <p:sp>
        <p:nvSpPr>
          <p:cNvPr id="14" name="Title 1">
            <a:extLst>
              <a:ext uri="{FF2B5EF4-FFF2-40B4-BE49-F238E27FC236}">
                <a16:creationId xmlns:a16="http://schemas.microsoft.com/office/drawing/2014/main" id="{6079532B-A297-B84E-8CF1-12062C32AAE0}"/>
              </a:ext>
            </a:extLst>
          </p:cNvPr>
          <p:cNvSpPr>
            <a:spLocks noGrp="1"/>
          </p:cNvSpPr>
          <p:nvPr>
            <p:ph type="ctrTitle" hasCustomPrompt="1"/>
          </p:nvPr>
        </p:nvSpPr>
        <p:spPr>
          <a:xfrm>
            <a:off x="758615" y="778622"/>
            <a:ext cx="3454913" cy="2387600"/>
          </a:xfrm>
        </p:spPr>
        <p:txBody>
          <a:bodyPr anchor="t">
            <a:noAutofit/>
          </a:bodyPr>
          <a:lstStyle>
            <a:lvl1pPr algn="l">
              <a:defRPr sz="4000">
                <a:solidFill>
                  <a:schemeClr val="bg1"/>
                </a:solidFill>
              </a:defRPr>
            </a:lvl1pPr>
          </a:lstStyle>
          <a:p>
            <a:r>
              <a:rPr lang="en-GB" dirty="0"/>
              <a:t>Full screen divider slide title here</a:t>
            </a:r>
            <a:endParaRPr lang="en-US" dirty="0"/>
          </a:p>
        </p:txBody>
      </p:sp>
      <p:sp>
        <p:nvSpPr>
          <p:cNvPr id="5" name="Slide Number Placeholder 10">
            <a:extLst>
              <a:ext uri="{FF2B5EF4-FFF2-40B4-BE49-F238E27FC236}">
                <a16:creationId xmlns:a16="http://schemas.microsoft.com/office/drawing/2014/main" id="{DF1F8984-7018-5847-BBB6-A8CBB57CCF9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35307306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tx2"/>
        </a:solidFill>
        <a:effectLst/>
      </p:bgPr>
    </p:bg>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A1FFF979-FC8C-544B-A304-E267F70D9B6E}"/>
              </a:ext>
            </a:extLst>
          </p:cNvPr>
          <p:cNvSpPr/>
          <p:nvPr userDrawn="1"/>
        </p:nvSpPr>
        <p:spPr>
          <a:xfrm>
            <a:off x="1" y="-1"/>
            <a:ext cx="11820524" cy="5545683"/>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chemeClr val="bg1"/>
          </a:solidFill>
          <a:ln w="85165" cap="flat">
            <a:noFill/>
            <a:prstDash val="solid"/>
            <a:miter/>
          </a:ln>
        </p:spPr>
        <p:txBody>
          <a:bodyPr rtlCol="0" anchor="ctr"/>
          <a:lstStyle/>
          <a:p>
            <a:endParaRPr lang="en-US"/>
          </a:p>
        </p:txBody>
      </p:sp>
      <p:sp>
        <p:nvSpPr>
          <p:cNvPr id="19" name="Title 1">
            <a:extLst>
              <a:ext uri="{FF2B5EF4-FFF2-40B4-BE49-F238E27FC236}">
                <a16:creationId xmlns:a16="http://schemas.microsoft.com/office/drawing/2014/main" id="{7D9889C4-907D-0544-8FC2-D98AAC17EC85}"/>
              </a:ext>
            </a:extLst>
          </p:cNvPr>
          <p:cNvSpPr>
            <a:spLocks noGrp="1"/>
          </p:cNvSpPr>
          <p:nvPr>
            <p:ph type="ctrTitle" hasCustomPrompt="1"/>
          </p:nvPr>
        </p:nvSpPr>
        <p:spPr>
          <a:xfrm>
            <a:off x="387069" y="1851809"/>
            <a:ext cx="9144000" cy="681093"/>
          </a:xfrm>
        </p:spPr>
        <p:txBody>
          <a:bodyPr anchor="t">
            <a:noAutofit/>
          </a:bodyPr>
          <a:lstStyle>
            <a:lvl1pPr algn="l">
              <a:lnSpc>
                <a:spcPct val="85000"/>
              </a:lnSpc>
              <a:defRPr sz="4400">
                <a:solidFill>
                  <a:schemeClr val="tx2"/>
                </a:solidFill>
              </a:defRPr>
            </a:lvl1pPr>
          </a:lstStyle>
          <a:p>
            <a:r>
              <a:rPr lang="en-GB" dirty="0" err="1"/>
              <a:t>Truist</a:t>
            </a:r>
            <a:r>
              <a:rPr lang="en-GB" dirty="0"/>
              <a:t> presentation title here</a:t>
            </a:r>
            <a:endParaRPr lang="en-US" dirty="0"/>
          </a:p>
        </p:txBody>
      </p:sp>
      <p:sp>
        <p:nvSpPr>
          <p:cNvPr id="20" name="Subtitle 2">
            <a:extLst>
              <a:ext uri="{FF2B5EF4-FFF2-40B4-BE49-F238E27FC236}">
                <a16:creationId xmlns:a16="http://schemas.microsoft.com/office/drawing/2014/main" id="{AF46A09D-1346-D34C-BC8C-A7485F5DA1AA}"/>
              </a:ext>
            </a:extLst>
          </p:cNvPr>
          <p:cNvSpPr>
            <a:spLocks noGrp="1"/>
          </p:cNvSpPr>
          <p:nvPr>
            <p:ph type="subTitle" idx="1" hasCustomPrompt="1"/>
          </p:nvPr>
        </p:nvSpPr>
        <p:spPr>
          <a:xfrm>
            <a:off x="387069" y="2589100"/>
            <a:ext cx="9144000" cy="1655762"/>
          </a:xfrm>
        </p:spPr>
        <p:txBody>
          <a:bodyPr anchor="t">
            <a:normAutofit/>
          </a:bodyPr>
          <a:lstStyle>
            <a:lvl1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7" name="TextBox 6">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bg1"/>
              </a:solidFill>
              <a:effectLst/>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F4D7F236-E560-2E44-BE1B-95985D607D3A}"/>
              </a:ext>
            </a:extLst>
          </p:cNvPr>
          <p:cNvPicPr>
            <a:picLocks noChangeAspect="1"/>
          </p:cNvPicPr>
          <p:nvPr userDrawn="1"/>
        </p:nvPicPr>
        <p:blipFill>
          <a:blip r:embed="rId2"/>
          <a:stretch>
            <a:fillRect/>
          </a:stretch>
        </p:blipFill>
        <p:spPr>
          <a:xfrm>
            <a:off x="371475" y="6116556"/>
            <a:ext cx="4457166" cy="365760"/>
          </a:xfrm>
          <a:prstGeom prst="rect">
            <a:avLst/>
          </a:prstGeom>
        </p:spPr>
      </p:pic>
    </p:spTree>
    <p:extLst>
      <p:ext uri="{BB962C8B-B14F-4D97-AF65-F5344CB8AC3E}">
        <p14:creationId xmlns:p14="http://schemas.microsoft.com/office/powerpoint/2010/main" val="59129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45E2FA5-F759-C241-8E4A-CE782D6CCEAC}"/>
              </a:ext>
            </a:extLst>
          </p:cNvPr>
          <p:cNvSpPr>
            <a:spLocks noGrp="1"/>
          </p:cNvSpPr>
          <p:nvPr>
            <p:ph type="pic" sz="quarter" idx="24"/>
          </p:nvPr>
        </p:nvSpPr>
        <p:spPr>
          <a:xfrm>
            <a:off x="0" y="0"/>
            <a:ext cx="12192000" cy="6858000"/>
          </a:xfrm>
          <a:custGeom>
            <a:avLst/>
            <a:gdLst>
              <a:gd name="connsiteX0" fmla="*/ 760336 w 12192000"/>
              <a:gd name="connsiteY0" fmla="*/ 368300 h 6858000"/>
              <a:gd name="connsiteX1" fmla="*/ 371475 w 12192000"/>
              <a:gd name="connsiteY1" fmla="*/ 757160 h 6858000"/>
              <a:gd name="connsiteX2" fmla="*/ 371475 w 12192000"/>
              <a:gd name="connsiteY2" fmla="*/ 4234973 h 6858000"/>
              <a:gd name="connsiteX3" fmla="*/ 760336 w 12192000"/>
              <a:gd name="connsiteY3" fmla="*/ 4623833 h 6858000"/>
              <a:gd name="connsiteX4" fmla="*/ 4238703 w 12192000"/>
              <a:gd name="connsiteY4" fmla="*/ 4623833 h 6858000"/>
              <a:gd name="connsiteX5" fmla="*/ 4627566 w 12192000"/>
              <a:gd name="connsiteY5" fmla="*/ 4234973 h 6858000"/>
              <a:gd name="connsiteX6" fmla="*/ 4627566 w 12192000"/>
              <a:gd name="connsiteY6" fmla="*/ 757160 h 6858000"/>
              <a:gd name="connsiteX7" fmla="*/ 4238703 w 12192000"/>
              <a:gd name="connsiteY7" fmla="*/ 3683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60336" y="368300"/>
                </a:moveTo>
                <a:cubicBezTo>
                  <a:pt x="517576" y="368300"/>
                  <a:pt x="371475" y="513846"/>
                  <a:pt x="371475" y="757160"/>
                </a:cubicBezTo>
                <a:lnTo>
                  <a:pt x="371475" y="4234973"/>
                </a:lnTo>
                <a:cubicBezTo>
                  <a:pt x="371475" y="4478011"/>
                  <a:pt x="517297" y="4623833"/>
                  <a:pt x="760336" y="4623833"/>
                </a:cubicBezTo>
                <a:lnTo>
                  <a:pt x="4238703" y="4623833"/>
                </a:lnTo>
                <a:cubicBezTo>
                  <a:pt x="4481462" y="4623833"/>
                  <a:pt x="4627566" y="4478287"/>
                  <a:pt x="4627566" y="4234973"/>
                </a:cubicBezTo>
                <a:lnTo>
                  <a:pt x="4627566" y="757160"/>
                </a:lnTo>
                <a:cubicBezTo>
                  <a:pt x="4627566" y="514122"/>
                  <a:pt x="4481741" y="368300"/>
                  <a:pt x="4238703" y="368300"/>
                </a:cubicBezTo>
                <a:close/>
                <a:moveTo>
                  <a:pt x="0" y="0"/>
                </a:moveTo>
                <a:lnTo>
                  <a:pt x="12192000" y="0"/>
                </a:lnTo>
                <a:lnTo>
                  <a:pt x="12192000" y="6858000"/>
                </a:lnTo>
                <a:lnTo>
                  <a:pt x="0" y="6858000"/>
                </a:lnTo>
                <a:close/>
              </a:path>
            </a:pathLst>
          </a:custGeom>
          <a:solidFill>
            <a:schemeClr val="bg1">
              <a:lumMod val="85000"/>
            </a:schemeClr>
          </a:solidFill>
        </p:spPr>
        <p:txBody>
          <a:bodyPr wrap="square" anchor="t">
            <a:noAutofit/>
          </a:bodyPr>
          <a:lstStyle>
            <a:lvl1pPr marL="0" indent="0" algn="ctr">
              <a:buFontTx/>
              <a:buNone/>
              <a:defRPr sz="1050" b="1" i="0" baseline="0">
                <a:solidFill>
                  <a:srgbClr val="2D1A46"/>
                </a:solidFill>
                <a:latin typeface="Arial" panose="020B0604020202020204" pitchFamily="34" charset="0"/>
                <a:cs typeface="Arial" panose="020B0604020202020204" pitchFamily="34" charset="0"/>
              </a:defRPr>
            </a:lvl1pPr>
          </a:lstStyle>
          <a:p>
            <a:endParaRPr lang="en-US" dirty="0"/>
          </a:p>
          <a:p>
            <a:r>
              <a:rPr lang="en-US" dirty="0"/>
              <a:t>Click icon to insert image</a:t>
            </a:r>
          </a:p>
        </p:txBody>
      </p:sp>
      <p:sp>
        <p:nvSpPr>
          <p:cNvPr id="14" name="Title 1">
            <a:extLst>
              <a:ext uri="{FF2B5EF4-FFF2-40B4-BE49-F238E27FC236}">
                <a16:creationId xmlns:a16="http://schemas.microsoft.com/office/drawing/2014/main" id="{6079532B-A297-B84E-8CF1-12062C32AAE0}"/>
              </a:ext>
            </a:extLst>
          </p:cNvPr>
          <p:cNvSpPr>
            <a:spLocks noGrp="1"/>
          </p:cNvSpPr>
          <p:nvPr>
            <p:ph type="ctrTitle" hasCustomPrompt="1"/>
          </p:nvPr>
        </p:nvSpPr>
        <p:spPr>
          <a:xfrm>
            <a:off x="758615" y="778622"/>
            <a:ext cx="3454913" cy="2387600"/>
          </a:xfrm>
        </p:spPr>
        <p:txBody>
          <a:bodyPr anchor="t">
            <a:noAutofit/>
          </a:bodyPr>
          <a:lstStyle>
            <a:lvl1pPr algn="l">
              <a:defRPr sz="4000">
                <a:solidFill>
                  <a:schemeClr val="tx2"/>
                </a:solidFill>
              </a:defRPr>
            </a:lvl1pPr>
          </a:lstStyle>
          <a:p>
            <a:r>
              <a:rPr lang="en-GB" dirty="0"/>
              <a:t>Full screen divider slide title here</a:t>
            </a:r>
            <a:endParaRPr lang="en-US" dirty="0"/>
          </a:p>
        </p:txBody>
      </p:sp>
      <p:sp>
        <p:nvSpPr>
          <p:cNvPr id="5" name="Slide Number Placeholder 10">
            <a:extLst>
              <a:ext uri="{FF2B5EF4-FFF2-40B4-BE49-F238E27FC236}">
                <a16:creationId xmlns:a16="http://schemas.microsoft.com/office/drawing/2014/main" id="{DF1F8984-7018-5847-BBB6-A8CBB57CCF9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30778637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statem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1D84F1-9048-C642-B7D2-AB733A6A93B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 name="Title 1">
            <a:extLst>
              <a:ext uri="{FF2B5EF4-FFF2-40B4-BE49-F238E27FC236}">
                <a16:creationId xmlns:a16="http://schemas.microsoft.com/office/drawing/2014/main" id="{B0F5CB5C-5A43-7A4B-8E7D-77614D51C393}"/>
              </a:ext>
            </a:extLst>
          </p:cNvPr>
          <p:cNvSpPr>
            <a:spLocks noGrp="1"/>
          </p:cNvSpPr>
          <p:nvPr>
            <p:ph type="title" hasCustomPrompt="1"/>
          </p:nvPr>
        </p:nvSpPr>
        <p:spPr>
          <a:xfrm>
            <a:off x="371475" y="368301"/>
            <a:ext cx="8730297" cy="3060699"/>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5400">
                <a:solidFill>
                  <a:schemeClr val="bg1"/>
                </a:solidFill>
              </a:defRPr>
            </a:lvl1pPr>
          </a:lstStyle>
          <a:p>
            <a:r>
              <a:rPr lang="en-GB" dirty="0"/>
              <a:t>“Large statement goes here </a:t>
            </a:r>
            <a:r>
              <a:rPr lang="en-GB" dirty="0" err="1"/>
              <a:t>dolor</a:t>
            </a:r>
            <a:r>
              <a:rPr lang="en-GB" dirty="0"/>
              <a:t> </a:t>
            </a:r>
            <a:r>
              <a:rPr lang="en-GB" dirty="0" err="1"/>
              <a:t>uttel</a:t>
            </a:r>
            <a:r>
              <a:rPr lang="en-GB" dirty="0"/>
              <a:t> </a:t>
            </a:r>
            <a:r>
              <a:rPr lang="en-GB" dirty="0" err="1"/>
              <a:t>ett</a:t>
            </a:r>
            <a:r>
              <a:rPr lang="en-GB" dirty="0"/>
              <a:t>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uat</a:t>
            </a:r>
            <a:r>
              <a:rPr lang="en-GB" dirty="0"/>
              <a:t>”</a:t>
            </a:r>
            <a:endParaRPr lang="en-US" dirty="0"/>
          </a:p>
        </p:txBody>
      </p:sp>
      <p:sp>
        <p:nvSpPr>
          <p:cNvPr id="14" name="Text Placeholder 4">
            <a:extLst>
              <a:ext uri="{FF2B5EF4-FFF2-40B4-BE49-F238E27FC236}">
                <a16:creationId xmlns:a16="http://schemas.microsoft.com/office/drawing/2014/main" id="{87D39E06-C6AE-6140-B2D5-28CC35AC501B}"/>
              </a:ext>
            </a:extLst>
          </p:cNvPr>
          <p:cNvSpPr>
            <a:spLocks noGrp="1"/>
          </p:cNvSpPr>
          <p:nvPr>
            <p:ph type="body" sz="quarter" idx="10" hasCustomPrompt="1"/>
          </p:nvPr>
        </p:nvSpPr>
        <p:spPr>
          <a:xfrm>
            <a:off x="371475" y="3743390"/>
            <a:ext cx="8730297" cy="462851"/>
          </a:xfrm>
        </p:spPr>
        <p:txBody>
          <a:bodyPr>
            <a:noAutofit/>
          </a:bodyPr>
          <a:lstStyle>
            <a:lvl1pPr marL="0" indent="0">
              <a:buFontTx/>
              <a:buNone/>
              <a:defRPr sz="2400">
                <a:solidFill>
                  <a:schemeClr val="accent4"/>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Edward Sample, </a:t>
            </a:r>
            <a:r>
              <a:rPr lang="en-GB" dirty="0" err="1"/>
              <a:t>SampleCo</a:t>
            </a:r>
            <a:endParaRPr lang="en-GB" dirty="0"/>
          </a:p>
          <a:p>
            <a:pPr lvl="0"/>
            <a:endParaRPr lang="en-GB" dirty="0"/>
          </a:p>
        </p:txBody>
      </p:sp>
      <p:sp>
        <p:nvSpPr>
          <p:cNvPr id="12" name="Text Placeholder 4">
            <a:extLst>
              <a:ext uri="{FF2B5EF4-FFF2-40B4-BE49-F238E27FC236}">
                <a16:creationId xmlns:a16="http://schemas.microsoft.com/office/drawing/2014/main" id="{3CB18722-D98D-884A-A553-A67C9BD091FE}"/>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8" name="Slide Number Placeholder 10">
            <a:extLst>
              <a:ext uri="{FF2B5EF4-FFF2-40B4-BE49-F238E27FC236}">
                <a16:creationId xmlns:a16="http://schemas.microsoft.com/office/drawing/2014/main" id="{ADE530E3-E10C-674E-891F-DFFA4B8FD7D6}"/>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pic>
        <p:nvPicPr>
          <p:cNvPr id="9" name="Picture 8">
            <a:extLst>
              <a:ext uri="{FF2B5EF4-FFF2-40B4-BE49-F238E27FC236}">
                <a16:creationId xmlns:a16="http://schemas.microsoft.com/office/drawing/2014/main" id="{1C6E0E93-68E9-1E45-8B1F-0C2923C404A8}"/>
              </a:ext>
            </a:extLst>
          </p:cNvPr>
          <p:cNvPicPr>
            <a:picLocks noChangeAspect="1"/>
          </p:cNvPicPr>
          <p:nvPr userDrawn="1"/>
        </p:nvPicPr>
        <p:blipFill>
          <a:blip r:embed="rId2"/>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3630247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statement 2">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9D9669D3-36A4-7343-9FEF-173E57216DB1}"/>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6" name="Title 1">
            <a:extLst>
              <a:ext uri="{FF2B5EF4-FFF2-40B4-BE49-F238E27FC236}">
                <a16:creationId xmlns:a16="http://schemas.microsoft.com/office/drawing/2014/main" id="{DF2EBF29-46A0-9940-93A0-6B6EA5067CDC}"/>
              </a:ext>
            </a:extLst>
          </p:cNvPr>
          <p:cNvSpPr>
            <a:spLocks noGrp="1"/>
          </p:cNvSpPr>
          <p:nvPr>
            <p:ph type="title" hasCustomPrompt="1"/>
          </p:nvPr>
        </p:nvSpPr>
        <p:spPr>
          <a:xfrm>
            <a:off x="371475" y="368301"/>
            <a:ext cx="8730297" cy="3060699"/>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5400">
                <a:solidFill>
                  <a:schemeClr val="tx2"/>
                </a:solidFill>
              </a:defRPr>
            </a:lvl1pPr>
          </a:lstStyle>
          <a:p>
            <a:r>
              <a:rPr lang="en-GB" dirty="0"/>
              <a:t>“Large statement goes here </a:t>
            </a:r>
            <a:r>
              <a:rPr lang="en-GB" dirty="0" err="1"/>
              <a:t>dolor</a:t>
            </a:r>
            <a:r>
              <a:rPr lang="en-GB" dirty="0"/>
              <a:t> </a:t>
            </a:r>
            <a:r>
              <a:rPr lang="en-GB" dirty="0" err="1"/>
              <a:t>uttel</a:t>
            </a:r>
            <a:r>
              <a:rPr lang="en-GB" dirty="0"/>
              <a:t> </a:t>
            </a:r>
            <a:r>
              <a:rPr lang="en-GB" dirty="0" err="1"/>
              <a:t>ett</a:t>
            </a:r>
            <a:r>
              <a:rPr lang="en-GB" dirty="0"/>
              <a:t>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uat</a:t>
            </a:r>
            <a:r>
              <a:rPr lang="en-GB" dirty="0"/>
              <a:t>”</a:t>
            </a:r>
            <a:endParaRPr lang="en-US" dirty="0"/>
          </a:p>
        </p:txBody>
      </p:sp>
      <p:sp>
        <p:nvSpPr>
          <p:cNvPr id="9" name="Text Placeholder 4">
            <a:extLst>
              <a:ext uri="{FF2B5EF4-FFF2-40B4-BE49-F238E27FC236}">
                <a16:creationId xmlns:a16="http://schemas.microsoft.com/office/drawing/2014/main" id="{65B4A3C6-3B50-F64A-9CF6-D605E913B549}"/>
              </a:ext>
            </a:extLst>
          </p:cNvPr>
          <p:cNvSpPr>
            <a:spLocks noGrp="1"/>
          </p:cNvSpPr>
          <p:nvPr>
            <p:ph type="body" sz="quarter" idx="10" hasCustomPrompt="1"/>
          </p:nvPr>
        </p:nvSpPr>
        <p:spPr>
          <a:xfrm>
            <a:off x="371475" y="3743390"/>
            <a:ext cx="8730297" cy="462851"/>
          </a:xfrm>
        </p:spPr>
        <p:txBody>
          <a:bodyPr>
            <a:noAutofit/>
          </a:bodyPr>
          <a:lstStyle>
            <a:lvl1pPr marL="0" indent="0">
              <a:buFontTx/>
              <a:buNone/>
              <a:defRPr sz="2400">
                <a:solidFill>
                  <a:schemeClr val="tx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Edward Sample, </a:t>
            </a:r>
            <a:r>
              <a:rPr lang="en-GB" dirty="0" err="1"/>
              <a:t>SampleCo</a:t>
            </a:r>
            <a:endParaRPr lang="en-GB" dirty="0"/>
          </a:p>
          <a:p>
            <a:pPr lvl="0"/>
            <a:endParaRPr lang="en-GB" dirty="0"/>
          </a:p>
        </p:txBody>
      </p:sp>
      <p:sp>
        <p:nvSpPr>
          <p:cNvPr id="10" name="Slide Number Placeholder 10">
            <a:extLst>
              <a:ext uri="{FF2B5EF4-FFF2-40B4-BE49-F238E27FC236}">
                <a16:creationId xmlns:a16="http://schemas.microsoft.com/office/drawing/2014/main" id="{5FFC2F9E-C0D0-B54B-BC4B-151B983EFAF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2918283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F2FE6D-CEA2-3A41-AE98-F377514AEBD1}"/>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a:solidFill>
                  <a:schemeClr val="accent1"/>
                </a:solidFill>
              </a:defRPr>
            </a:lvl1pPr>
          </a:lstStyle>
          <a:p>
            <a:r>
              <a:rPr lang="en-GB" dirty="0"/>
              <a:t>Agenda</a:t>
            </a:r>
            <a:endParaRPr lang="en-US" dirty="0"/>
          </a:p>
        </p:txBody>
      </p:sp>
      <p:sp>
        <p:nvSpPr>
          <p:cNvPr id="12" name="Text Placeholder 5">
            <a:extLst>
              <a:ext uri="{FF2B5EF4-FFF2-40B4-BE49-F238E27FC236}">
                <a16:creationId xmlns:a16="http://schemas.microsoft.com/office/drawing/2014/main" id="{C66EB012-D20A-BB47-A49A-FC6F10E33C8C}"/>
              </a:ext>
            </a:extLst>
          </p:cNvPr>
          <p:cNvSpPr>
            <a:spLocks noGrp="1"/>
          </p:cNvSpPr>
          <p:nvPr>
            <p:ph type="body" sz="quarter" idx="26" hasCustomPrompt="1"/>
          </p:nvPr>
        </p:nvSpPr>
        <p:spPr>
          <a:xfrm>
            <a:off x="371475" y="1358121"/>
            <a:ext cx="10943146" cy="4469629"/>
          </a:xfrm>
        </p:spPr>
        <p:txBody>
          <a:bodyPr>
            <a:noAutofit/>
          </a:bodyPr>
          <a:lstStyle>
            <a:lvl1pPr marL="514350" indent="-514350">
              <a:spcBef>
                <a:spcPts val="1000"/>
              </a:spcBef>
              <a:buClr>
                <a:schemeClr val="accent6"/>
              </a:buClr>
              <a:buFont typeface="+mj-lt"/>
              <a:buAutoNum type="arabicPeriod"/>
              <a:tabLst/>
              <a:defRPr sz="2800" b="0" i="0">
                <a:solidFill>
                  <a:schemeClr val="tx2"/>
                </a:solidFill>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p>
          <a:p>
            <a:pPr lvl="0"/>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exercitat</a:t>
            </a:r>
            <a:r>
              <a:rPr lang="en-GB" dirty="0"/>
              <a:t> </a:t>
            </a:r>
          </a:p>
          <a:p>
            <a:pPr lvl="0"/>
            <a:r>
              <a:rPr lang="en-GB" dirty="0"/>
              <a:t>Duis </a:t>
            </a:r>
            <a:r>
              <a:rPr lang="en-GB" dirty="0" err="1"/>
              <a:t>aute</a:t>
            </a:r>
            <a:r>
              <a:rPr lang="en-GB" dirty="0"/>
              <a:t> </a:t>
            </a:r>
            <a:r>
              <a:rPr lang="en-GB" dirty="0" err="1"/>
              <a:t>irure</a:t>
            </a:r>
            <a:r>
              <a:rPr lang="en-GB" dirty="0"/>
              <a:t> </a:t>
            </a:r>
            <a:r>
              <a:rPr lang="en-GB" dirty="0" err="1"/>
              <a:t>dolor</a:t>
            </a:r>
            <a:r>
              <a:rPr lang="en-GB" dirty="0"/>
              <a:t> in Lorem ipsum </a:t>
            </a:r>
            <a:r>
              <a:rPr lang="en-GB" dirty="0" err="1"/>
              <a:t>dolor</a:t>
            </a:r>
            <a:r>
              <a:rPr lang="en-GB" dirty="0"/>
              <a:t> sit</a:t>
            </a:r>
          </a:p>
          <a:p>
            <a:pPr lvl="0"/>
            <a:r>
              <a:rPr lang="en-GB" dirty="0"/>
              <a:t>Ad minim </a:t>
            </a:r>
            <a:r>
              <a:rPr lang="en-GB" dirty="0" err="1"/>
              <a:t>veniam</a:t>
            </a:r>
            <a:r>
              <a:rPr lang="en-GB" dirty="0"/>
              <a:t>, </a:t>
            </a:r>
            <a:r>
              <a:rPr lang="en-GB" dirty="0" err="1"/>
              <a:t>quis</a:t>
            </a:r>
            <a:r>
              <a:rPr lang="en-GB" dirty="0"/>
              <a:t> </a:t>
            </a:r>
            <a:r>
              <a:rPr lang="en-GB" dirty="0" err="1"/>
              <a:t>nostrud</a:t>
            </a:r>
            <a:r>
              <a:rPr lang="en-GB" dirty="0"/>
              <a:t> exercitation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p>
          <a:p>
            <a:pPr lvl="0"/>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exercitat</a:t>
            </a:r>
            <a:r>
              <a:rPr lang="en-GB" dirty="0"/>
              <a:t> </a:t>
            </a:r>
          </a:p>
          <a:p>
            <a:pPr lvl="0"/>
            <a:endParaRPr lang="en-GB" dirty="0"/>
          </a:p>
        </p:txBody>
      </p:sp>
      <p:sp>
        <p:nvSpPr>
          <p:cNvPr id="11" name="Text Placeholder 4">
            <a:extLst>
              <a:ext uri="{FF2B5EF4-FFF2-40B4-BE49-F238E27FC236}">
                <a16:creationId xmlns:a16="http://schemas.microsoft.com/office/drawing/2014/main" id="{E40B6CF8-AE9A-BA44-86B0-87AF9A2207A9}"/>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9" name="Slide Number Placeholder 10">
            <a:extLst>
              <a:ext uri="{FF2B5EF4-FFF2-40B4-BE49-F238E27FC236}">
                <a16:creationId xmlns:a16="http://schemas.microsoft.com/office/drawing/2014/main" id="{FA8BF84A-05B5-CD49-94D2-C64E04BA70D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185483672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209794-073C-FB42-8B93-16074CA765D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 Placeholder 4">
            <a:extLst>
              <a:ext uri="{FF2B5EF4-FFF2-40B4-BE49-F238E27FC236}">
                <a16:creationId xmlns:a16="http://schemas.microsoft.com/office/drawing/2014/main" id="{9AACCF21-33DF-CA48-B26F-F0681135B648}"/>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18" name="Text Placeholder 5">
            <a:extLst>
              <a:ext uri="{FF2B5EF4-FFF2-40B4-BE49-F238E27FC236}">
                <a16:creationId xmlns:a16="http://schemas.microsoft.com/office/drawing/2014/main" id="{C371035E-988C-504B-B3C6-7B4D5DFCAA05}"/>
              </a:ext>
            </a:extLst>
          </p:cNvPr>
          <p:cNvSpPr>
            <a:spLocks noGrp="1"/>
          </p:cNvSpPr>
          <p:nvPr>
            <p:ph type="body" sz="quarter" idx="26" hasCustomPrompt="1"/>
          </p:nvPr>
        </p:nvSpPr>
        <p:spPr>
          <a:xfrm>
            <a:off x="371475" y="1358121"/>
            <a:ext cx="10943146" cy="4469629"/>
          </a:xfrm>
        </p:spPr>
        <p:txBody>
          <a:bodyPr anchor="t">
            <a:noAutofit/>
          </a:bodyPr>
          <a:lstStyle>
            <a:lvl1pPr marL="514350" indent="-514350">
              <a:spcBef>
                <a:spcPts val="1000"/>
              </a:spcBef>
              <a:buClr>
                <a:schemeClr val="accent4"/>
              </a:buClr>
              <a:buFont typeface="+mj-lt"/>
              <a:buAutoNum type="arabicPeriod"/>
              <a:tabLst/>
              <a:defRPr sz="2800" b="0" i="0">
                <a:solidFill>
                  <a:schemeClr val="bg1"/>
                </a:solidFill>
                <a:latin typeface="Arial" panose="020B0604020202020204" pitchFamily="34" charset="0"/>
                <a:cs typeface="Arial" panose="020B0604020202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p>
          <a:p>
            <a:pPr lvl="0"/>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exercitat</a:t>
            </a:r>
            <a:r>
              <a:rPr lang="en-GB" dirty="0"/>
              <a:t> </a:t>
            </a:r>
          </a:p>
          <a:p>
            <a:pPr lvl="0"/>
            <a:r>
              <a:rPr lang="en-GB" dirty="0"/>
              <a:t>Duis </a:t>
            </a:r>
            <a:r>
              <a:rPr lang="en-GB" dirty="0" err="1"/>
              <a:t>aute</a:t>
            </a:r>
            <a:r>
              <a:rPr lang="en-GB" dirty="0"/>
              <a:t> </a:t>
            </a:r>
            <a:r>
              <a:rPr lang="en-GB" dirty="0" err="1"/>
              <a:t>irure</a:t>
            </a:r>
            <a:r>
              <a:rPr lang="en-GB" dirty="0"/>
              <a:t> </a:t>
            </a:r>
            <a:r>
              <a:rPr lang="en-GB" dirty="0" err="1"/>
              <a:t>dolor</a:t>
            </a:r>
            <a:r>
              <a:rPr lang="en-GB" dirty="0"/>
              <a:t> in Lorem ipsum </a:t>
            </a:r>
            <a:r>
              <a:rPr lang="en-GB" dirty="0" err="1"/>
              <a:t>dolor</a:t>
            </a:r>
            <a:r>
              <a:rPr lang="en-GB" dirty="0"/>
              <a:t> sit</a:t>
            </a:r>
          </a:p>
          <a:p>
            <a:pPr lvl="0"/>
            <a:r>
              <a:rPr lang="en-GB" dirty="0"/>
              <a:t>Ad minim </a:t>
            </a:r>
            <a:r>
              <a:rPr lang="en-GB" dirty="0" err="1"/>
              <a:t>veniam</a:t>
            </a:r>
            <a:r>
              <a:rPr lang="en-GB" dirty="0"/>
              <a:t>, </a:t>
            </a:r>
            <a:r>
              <a:rPr lang="en-GB" dirty="0" err="1"/>
              <a:t>quis</a:t>
            </a:r>
            <a:r>
              <a:rPr lang="en-GB" dirty="0"/>
              <a:t> </a:t>
            </a:r>
            <a:r>
              <a:rPr lang="en-GB" dirty="0" err="1"/>
              <a:t>nostrud</a:t>
            </a:r>
            <a:r>
              <a:rPr lang="en-GB" dirty="0"/>
              <a:t> exercitation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p>
          <a:p>
            <a:pPr lvl="0"/>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exercitat</a:t>
            </a:r>
            <a:r>
              <a:rPr lang="en-GB" dirty="0"/>
              <a:t> </a:t>
            </a:r>
          </a:p>
          <a:p>
            <a:pPr lvl="0"/>
            <a:endParaRPr lang="en-GB" dirty="0"/>
          </a:p>
        </p:txBody>
      </p:sp>
      <p:sp>
        <p:nvSpPr>
          <p:cNvPr id="10" name="Title 1">
            <a:extLst>
              <a:ext uri="{FF2B5EF4-FFF2-40B4-BE49-F238E27FC236}">
                <a16:creationId xmlns:a16="http://schemas.microsoft.com/office/drawing/2014/main" id="{C302C634-FEE5-DA48-B7B2-6D609FD61D19}"/>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a:solidFill>
                  <a:schemeClr val="bg1"/>
                </a:solidFill>
              </a:defRPr>
            </a:lvl1pPr>
          </a:lstStyle>
          <a:p>
            <a:r>
              <a:rPr lang="en-GB" dirty="0"/>
              <a:t>Agenda</a:t>
            </a:r>
            <a:endParaRPr lang="en-US" dirty="0"/>
          </a:p>
        </p:txBody>
      </p:sp>
      <p:sp>
        <p:nvSpPr>
          <p:cNvPr id="15" name="Slide Number Placeholder 10">
            <a:extLst>
              <a:ext uri="{FF2B5EF4-FFF2-40B4-BE49-F238E27FC236}">
                <a16:creationId xmlns:a16="http://schemas.microsoft.com/office/drawing/2014/main" id="{EE19D475-C3F1-9B43-8D16-FC53284C7CDC}"/>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pic>
        <p:nvPicPr>
          <p:cNvPr id="8" name="Picture 7">
            <a:extLst>
              <a:ext uri="{FF2B5EF4-FFF2-40B4-BE49-F238E27FC236}">
                <a16:creationId xmlns:a16="http://schemas.microsoft.com/office/drawing/2014/main" id="{2DF0CE26-81CC-9A4B-92D5-2D9FA1CA58F9}"/>
              </a:ext>
            </a:extLst>
          </p:cNvPr>
          <p:cNvPicPr>
            <a:picLocks noChangeAspect="1"/>
          </p:cNvPicPr>
          <p:nvPr userDrawn="1"/>
        </p:nvPicPr>
        <p:blipFill>
          <a:blip r:embed="rId2"/>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117441640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ed columns 1">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8F74C86D-3E71-7149-B026-35814BC5AC61}"/>
              </a:ext>
            </a:extLst>
          </p:cNvPr>
          <p:cNvSpPr>
            <a:spLocks noGrp="1"/>
          </p:cNvSpPr>
          <p:nvPr>
            <p:ph type="body" sz="quarter" idx="27" hasCustomPrompt="1"/>
          </p:nvPr>
        </p:nvSpPr>
        <p:spPr>
          <a:xfrm>
            <a:off x="371474" y="1393463"/>
            <a:ext cx="1472809" cy="1094905"/>
          </a:xfrm>
        </p:spPr>
        <p:txBody>
          <a:bodyPr>
            <a:noAutofit/>
          </a:bodyPr>
          <a:lstStyle>
            <a:lvl1pPr marL="0" indent="0">
              <a:spcBef>
                <a:spcPts val="1000"/>
              </a:spcBef>
              <a:buClr>
                <a:schemeClr val="accent5"/>
              </a:buClr>
              <a:buFontTx/>
              <a:buNone/>
              <a:tabLst/>
              <a:defRPr sz="8000" b="0" i="0">
                <a:solidFill>
                  <a:schemeClr val="tx2"/>
                </a:solidFill>
                <a:latin typeface="Arial" panose="020B0604020202020204" pitchFamily="34" charset="0"/>
                <a:cs typeface="Arial" panose="020B0604020202020204" pitchFamily="34" charset="0"/>
              </a:defRPr>
            </a:lvl1pPr>
          </a:lstStyle>
          <a:p>
            <a:pPr lvl="0"/>
            <a:r>
              <a:rPr lang="en-GB" dirty="0"/>
              <a:t>1</a:t>
            </a:r>
          </a:p>
        </p:txBody>
      </p:sp>
      <p:sp>
        <p:nvSpPr>
          <p:cNvPr id="22" name="Text Placeholder 5">
            <a:extLst>
              <a:ext uri="{FF2B5EF4-FFF2-40B4-BE49-F238E27FC236}">
                <a16:creationId xmlns:a16="http://schemas.microsoft.com/office/drawing/2014/main" id="{833CC255-BFFF-AE4D-8DF5-54A1A988B874}"/>
              </a:ext>
            </a:extLst>
          </p:cNvPr>
          <p:cNvSpPr>
            <a:spLocks noGrp="1"/>
          </p:cNvSpPr>
          <p:nvPr>
            <p:ph type="body" sz="quarter" idx="28" hasCustomPrompt="1"/>
          </p:nvPr>
        </p:nvSpPr>
        <p:spPr>
          <a:xfrm>
            <a:off x="4307778" y="1393463"/>
            <a:ext cx="1472809" cy="1094905"/>
          </a:xfrm>
        </p:spPr>
        <p:txBody>
          <a:bodyPr>
            <a:noAutofit/>
          </a:bodyPr>
          <a:lstStyle>
            <a:lvl1pPr marL="0" indent="0">
              <a:spcBef>
                <a:spcPts val="1000"/>
              </a:spcBef>
              <a:buClr>
                <a:schemeClr val="accent5"/>
              </a:buClr>
              <a:buFontTx/>
              <a:buNone/>
              <a:tabLst/>
              <a:defRPr sz="8000" b="0" i="0">
                <a:solidFill>
                  <a:schemeClr val="tx2"/>
                </a:solidFill>
                <a:latin typeface="Arial" panose="020B0604020202020204" pitchFamily="34" charset="0"/>
                <a:cs typeface="Arial" panose="020B0604020202020204" pitchFamily="34" charset="0"/>
              </a:defRPr>
            </a:lvl1pPr>
          </a:lstStyle>
          <a:p>
            <a:pPr lvl="0"/>
            <a:r>
              <a:rPr lang="en-GB" dirty="0"/>
              <a:t>2</a:t>
            </a:r>
          </a:p>
        </p:txBody>
      </p:sp>
      <p:sp>
        <p:nvSpPr>
          <p:cNvPr id="23" name="Text Placeholder 5">
            <a:extLst>
              <a:ext uri="{FF2B5EF4-FFF2-40B4-BE49-F238E27FC236}">
                <a16:creationId xmlns:a16="http://schemas.microsoft.com/office/drawing/2014/main" id="{9ABCE96D-198B-514A-846B-5B4B79DEE709}"/>
              </a:ext>
            </a:extLst>
          </p:cNvPr>
          <p:cNvSpPr>
            <a:spLocks noGrp="1"/>
          </p:cNvSpPr>
          <p:nvPr>
            <p:ph type="body" sz="quarter" idx="29" hasCustomPrompt="1"/>
          </p:nvPr>
        </p:nvSpPr>
        <p:spPr>
          <a:xfrm>
            <a:off x="8244082" y="1393463"/>
            <a:ext cx="1472809" cy="1094905"/>
          </a:xfrm>
        </p:spPr>
        <p:txBody>
          <a:bodyPr>
            <a:noAutofit/>
          </a:bodyPr>
          <a:lstStyle>
            <a:lvl1pPr marL="0" indent="0">
              <a:spcBef>
                <a:spcPts val="1000"/>
              </a:spcBef>
              <a:buClr>
                <a:schemeClr val="accent5"/>
              </a:buClr>
              <a:buFontTx/>
              <a:buNone/>
              <a:tabLst/>
              <a:defRPr sz="8000" b="0" i="0">
                <a:solidFill>
                  <a:schemeClr val="tx2"/>
                </a:solidFill>
                <a:latin typeface="Arial" panose="020B0604020202020204" pitchFamily="34" charset="0"/>
                <a:cs typeface="Arial" panose="020B0604020202020204" pitchFamily="34" charset="0"/>
              </a:defRPr>
            </a:lvl1pPr>
          </a:lstStyle>
          <a:p>
            <a:pPr lvl="0"/>
            <a:r>
              <a:rPr lang="en-GB" dirty="0"/>
              <a:t>3</a:t>
            </a:r>
          </a:p>
        </p:txBody>
      </p:sp>
      <p:sp>
        <p:nvSpPr>
          <p:cNvPr id="13" name="Text Placeholder 4">
            <a:extLst>
              <a:ext uri="{FF2B5EF4-FFF2-40B4-BE49-F238E27FC236}">
                <a16:creationId xmlns:a16="http://schemas.microsoft.com/office/drawing/2014/main" id="{A651BC44-50E2-B940-98D3-13FCC5281C85}"/>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3" name="Text Placeholder 2">
            <a:extLst>
              <a:ext uri="{FF2B5EF4-FFF2-40B4-BE49-F238E27FC236}">
                <a16:creationId xmlns:a16="http://schemas.microsoft.com/office/drawing/2014/main" id="{BA569727-AC9A-2F43-8DF8-B942C1044E63}"/>
              </a:ext>
            </a:extLst>
          </p:cNvPr>
          <p:cNvSpPr>
            <a:spLocks noGrp="1"/>
          </p:cNvSpPr>
          <p:nvPr>
            <p:ph type="body" sz="quarter" idx="36" hasCustomPrompt="1"/>
          </p:nvPr>
        </p:nvSpPr>
        <p:spPr>
          <a:xfrm>
            <a:off x="371474" y="2616954"/>
            <a:ext cx="3089770" cy="3019347"/>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29" name="Text Placeholder 2">
            <a:extLst>
              <a:ext uri="{FF2B5EF4-FFF2-40B4-BE49-F238E27FC236}">
                <a16:creationId xmlns:a16="http://schemas.microsoft.com/office/drawing/2014/main" id="{8F2F5F1B-A8B6-7B4D-89DE-3C49495C7C0C}"/>
              </a:ext>
            </a:extLst>
          </p:cNvPr>
          <p:cNvSpPr>
            <a:spLocks noGrp="1"/>
          </p:cNvSpPr>
          <p:nvPr>
            <p:ph type="body" sz="quarter" idx="39" hasCustomPrompt="1"/>
          </p:nvPr>
        </p:nvSpPr>
        <p:spPr>
          <a:xfrm>
            <a:off x="4294382" y="2616954"/>
            <a:ext cx="3089770" cy="3019347"/>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31" name="Text Placeholder 2">
            <a:extLst>
              <a:ext uri="{FF2B5EF4-FFF2-40B4-BE49-F238E27FC236}">
                <a16:creationId xmlns:a16="http://schemas.microsoft.com/office/drawing/2014/main" id="{97072E5B-384E-B241-86AB-7A10AFA1ADFB}"/>
              </a:ext>
            </a:extLst>
          </p:cNvPr>
          <p:cNvSpPr>
            <a:spLocks noGrp="1"/>
          </p:cNvSpPr>
          <p:nvPr>
            <p:ph type="body" sz="quarter" idx="40" hasCustomPrompt="1"/>
          </p:nvPr>
        </p:nvSpPr>
        <p:spPr>
          <a:xfrm>
            <a:off x="8217289" y="2616954"/>
            <a:ext cx="3089770" cy="3019347"/>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0" name="Slide Number Placeholder 10">
            <a:extLst>
              <a:ext uri="{FF2B5EF4-FFF2-40B4-BE49-F238E27FC236}">
                <a16:creationId xmlns:a16="http://schemas.microsoft.com/office/drawing/2014/main" id="{BD227800-BE2C-E045-B863-7E806DE49CAB}"/>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4" name="Title 1">
            <a:extLst>
              <a:ext uri="{FF2B5EF4-FFF2-40B4-BE49-F238E27FC236}">
                <a16:creationId xmlns:a16="http://schemas.microsoft.com/office/drawing/2014/main" id="{1CF2FE6D-CEA2-3A41-AE98-F377514AEBD1}"/>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baseline="0">
                <a:solidFill>
                  <a:schemeClr val="accent1"/>
                </a:solidFill>
              </a:defRPr>
            </a:lvl1pPr>
          </a:lstStyle>
          <a:p>
            <a:r>
              <a:rPr lang="en-GB" dirty="0"/>
              <a:t>Text only and 3 columns</a:t>
            </a:r>
            <a:endParaRPr lang="en-US" dirty="0"/>
          </a:p>
        </p:txBody>
      </p:sp>
    </p:spTree>
    <p:extLst>
      <p:ext uri="{BB962C8B-B14F-4D97-AF65-F5344CB8AC3E}">
        <p14:creationId xmlns:p14="http://schemas.microsoft.com/office/powerpoint/2010/main" val="409449522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ed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0E3747-FD76-E94A-953A-BC61BCAA753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 Placeholder 4">
            <a:extLst>
              <a:ext uri="{FF2B5EF4-FFF2-40B4-BE49-F238E27FC236}">
                <a16:creationId xmlns:a16="http://schemas.microsoft.com/office/drawing/2014/main" id="{451297CA-7AC5-5140-A795-A69F123D8330}"/>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12" name="Text Placeholder 5">
            <a:extLst>
              <a:ext uri="{FF2B5EF4-FFF2-40B4-BE49-F238E27FC236}">
                <a16:creationId xmlns:a16="http://schemas.microsoft.com/office/drawing/2014/main" id="{8DBD729B-7146-CA4D-BBC9-D72F363178E7}"/>
              </a:ext>
            </a:extLst>
          </p:cNvPr>
          <p:cNvSpPr>
            <a:spLocks noGrp="1"/>
          </p:cNvSpPr>
          <p:nvPr>
            <p:ph type="body" sz="quarter" idx="41" hasCustomPrompt="1"/>
          </p:nvPr>
        </p:nvSpPr>
        <p:spPr>
          <a:xfrm>
            <a:off x="371474" y="1393463"/>
            <a:ext cx="1472809" cy="1094905"/>
          </a:xfrm>
        </p:spPr>
        <p:txBody>
          <a:bodyPr>
            <a:noAutofit/>
          </a:bodyPr>
          <a:lstStyle>
            <a:lvl1pPr marL="0" indent="0">
              <a:spcBef>
                <a:spcPts val="1000"/>
              </a:spcBef>
              <a:buClr>
                <a:schemeClr val="accent5"/>
              </a:buClr>
              <a:buFontTx/>
              <a:buNone/>
              <a:tabLst/>
              <a:defRPr sz="8000" b="0" i="0">
                <a:solidFill>
                  <a:schemeClr val="bg1"/>
                </a:solidFill>
                <a:latin typeface="Arial" panose="020B0604020202020204" pitchFamily="34" charset="0"/>
                <a:cs typeface="Arial" panose="020B0604020202020204" pitchFamily="34" charset="0"/>
              </a:defRPr>
            </a:lvl1pPr>
          </a:lstStyle>
          <a:p>
            <a:pPr lvl="0"/>
            <a:r>
              <a:rPr lang="en-GB" dirty="0"/>
              <a:t>1</a:t>
            </a:r>
          </a:p>
        </p:txBody>
      </p:sp>
      <p:sp>
        <p:nvSpPr>
          <p:cNvPr id="15" name="Text Placeholder 5">
            <a:extLst>
              <a:ext uri="{FF2B5EF4-FFF2-40B4-BE49-F238E27FC236}">
                <a16:creationId xmlns:a16="http://schemas.microsoft.com/office/drawing/2014/main" id="{0D003666-79D1-1042-97D7-4F21C2FAAA84}"/>
              </a:ext>
            </a:extLst>
          </p:cNvPr>
          <p:cNvSpPr>
            <a:spLocks noGrp="1"/>
          </p:cNvSpPr>
          <p:nvPr>
            <p:ph type="body" sz="quarter" idx="42" hasCustomPrompt="1"/>
          </p:nvPr>
        </p:nvSpPr>
        <p:spPr>
          <a:xfrm>
            <a:off x="4307778" y="1393463"/>
            <a:ext cx="1472809" cy="1094905"/>
          </a:xfrm>
        </p:spPr>
        <p:txBody>
          <a:bodyPr>
            <a:noAutofit/>
          </a:bodyPr>
          <a:lstStyle>
            <a:lvl1pPr marL="0" indent="0">
              <a:spcBef>
                <a:spcPts val="1000"/>
              </a:spcBef>
              <a:buClr>
                <a:schemeClr val="accent5"/>
              </a:buClr>
              <a:buFontTx/>
              <a:buNone/>
              <a:tabLst/>
              <a:defRPr sz="8000" b="0" i="0">
                <a:solidFill>
                  <a:schemeClr val="bg1"/>
                </a:solidFill>
                <a:latin typeface="Arial" panose="020B0604020202020204" pitchFamily="34" charset="0"/>
                <a:cs typeface="Arial" panose="020B0604020202020204" pitchFamily="34" charset="0"/>
              </a:defRPr>
            </a:lvl1pPr>
          </a:lstStyle>
          <a:p>
            <a:pPr lvl="0"/>
            <a:r>
              <a:rPr lang="en-GB" dirty="0"/>
              <a:t>2</a:t>
            </a:r>
          </a:p>
        </p:txBody>
      </p:sp>
      <p:sp>
        <p:nvSpPr>
          <p:cNvPr id="16" name="Text Placeholder 5">
            <a:extLst>
              <a:ext uri="{FF2B5EF4-FFF2-40B4-BE49-F238E27FC236}">
                <a16:creationId xmlns:a16="http://schemas.microsoft.com/office/drawing/2014/main" id="{62967BF4-CD7B-4940-A3D8-C31528939726}"/>
              </a:ext>
            </a:extLst>
          </p:cNvPr>
          <p:cNvSpPr>
            <a:spLocks noGrp="1"/>
          </p:cNvSpPr>
          <p:nvPr>
            <p:ph type="body" sz="quarter" idx="43" hasCustomPrompt="1"/>
          </p:nvPr>
        </p:nvSpPr>
        <p:spPr>
          <a:xfrm>
            <a:off x="8244082" y="1393463"/>
            <a:ext cx="1472809" cy="1094905"/>
          </a:xfrm>
        </p:spPr>
        <p:txBody>
          <a:bodyPr>
            <a:noAutofit/>
          </a:bodyPr>
          <a:lstStyle>
            <a:lvl1pPr marL="0" indent="0">
              <a:spcBef>
                <a:spcPts val="1000"/>
              </a:spcBef>
              <a:buClr>
                <a:schemeClr val="accent5"/>
              </a:buClr>
              <a:buFontTx/>
              <a:buNone/>
              <a:tabLst/>
              <a:defRPr sz="8000" b="0" i="0">
                <a:solidFill>
                  <a:schemeClr val="bg1"/>
                </a:solidFill>
                <a:latin typeface="Arial" panose="020B0604020202020204" pitchFamily="34" charset="0"/>
                <a:cs typeface="Arial" panose="020B0604020202020204" pitchFamily="34" charset="0"/>
              </a:defRPr>
            </a:lvl1pPr>
          </a:lstStyle>
          <a:p>
            <a:pPr lvl="0"/>
            <a:r>
              <a:rPr lang="en-GB" dirty="0"/>
              <a:t>3</a:t>
            </a:r>
          </a:p>
        </p:txBody>
      </p:sp>
      <p:sp>
        <p:nvSpPr>
          <p:cNvPr id="20" name="Text Placeholder 2">
            <a:extLst>
              <a:ext uri="{FF2B5EF4-FFF2-40B4-BE49-F238E27FC236}">
                <a16:creationId xmlns:a16="http://schemas.microsoft.com/office/drawing/2014/main" id="{EB8EB743-1930-A749-9464-7E54EFC38562}"/>
              </a:ext>
            </a:extLst>
          </p:cNvPr>
          <p:cNvSpPr>
            <a:spLocks noGrp="1"/>
          </p:cNvSpPr>
          <p:nvPr>
            <p:ph type="body" sz="quarter" idx="44" hasCustomPrompt="1"/>
          </p:nvPr>
        </p:nvSpPr>
        <p:spPr>
          <a:xfrm>
            <a:off x="371474" y="2616954"/>
            <a:ext cx="3089770" cy="3019347"/>
          </a:xfrm>
        </p:spPr>
        <p:txBody>
          <a:bodyPr>
            <a:normAutofit/>
          </a:bodyPr>
          <a:lstStyle>
            <a:lvl1pPr>
              <a:buClr>
                <a:schemeClr val="accent4"/>
              </a:buClr>
              <a:defRPr sz="2000">
                <a:solidFill>
                  <a:schemeClr val="bg1"/>
                </a:solidFill>
              </a:defRPr>
            </a:lvl1pPr>
            <a:lvl2pPr>
              <a:buClr>
                <a:schemeClr val="bg1"/>
              </a:buClr>
              <a:defRPr sz="1800">
                <a:solidFill>
                  <a:schemeClr val="bg1"/>
                </a:solidFill>
              </a:defRPr>
            </a:lvl2pPr>
            <a:lvl3pPr marL="668338" indent="-127000">
              <a:buClr>
                <a:schemeClr val="bg1"/>
              </a:buClr>
              <a:tabLst/>
              <a:defRPr sz="1600">
                <a:solidFill>
                  <a:schemeClr val="bg1"/>
                </a:solidFill>
              </a:defRPr>
            </a:lvl3pPr>
            <a:lvl4pPr marL="896938" indent="-177800">
              <a:buClr>
                <a:schemeClr val="bg1"/>
              </a:buClr>
              <a:tabLst/>
              <a:defRPr sz="1400">
                <a:solidFill>
                  <a:schemeClr val="bg1"/>
                </a:solidFill>
              </a:defRPr>
            </a:lvl4pPr>
            <a:lvl5pPr marL="896938" indent="169863">
              <a:buClr>
                <a:schemeClr val="bg1"/>
              </a:buClr>
              <a:tabLst/>
              <a:defRPr sz="1200">
                <a:solidFill>
                  <a:schemeClr val="bg1"/>
                </a:solidFill>
              </a:defRPr>
            </a:lvl5pPr>
            <a:lvl6pPr marL="1252538" indent="-228600">
              <a:buClr>
                <a:schemeClr val="bg1"/>
              </a:buClr>
              <a:tabLst/>
              <a:defRPr sz="1200">
                <a:solidFill>
                  <a:schemeClr val="bg1"/>
                </a:solidFill>
              </a:defRPr>
            </a:lvl6pPr>
            <a:lvl7pPr marL="1379538" indent="-177800">
              <a:buClr>
                <a:schemeClr val="bg1"/>
              </a:buClr>
              <a:tabLst/>
              <a:defRPr sz="1200">
                <a:solidFill>
                  <a:schemeClr val="bg1"/>
                </a:solidFill>
              </a:defRPr>
            </a:lvl7pPr>
            <a:lvl8pPr marL="1557338" indent="-177800">
              <a:buClr>
                <a:schemeClr val="bg1"/>
              </a:buClr>
              <a:tabLst/>
              <a:defRPr sz="1200">
                <a:solidFill>
                  <a:schemeClr val="bg1"/>
                </a:solidFill>
              </a:defRPr>
            </a:lvl8pPr>
            <a:lvl9pPr marL="1692275" indent="-134938">
              <a:buClr>
                <a:schemeClr val="bg1"/>
              </a:buClr>
              <a:tabLst/>
              <a:defRPr sz="1200">
                <a:solidFill>
                  <a:schemeClr val="bg1"/>
                </a:solidFill>
              </a:defRPr>
            </a:lvl9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21" name="Text Placeholder 2">
            <a:extLst>
              <a:ext uri="{FF2B5EF4-FFF2-40B4-BE49-F238E27FC236}">
                <a16:creationId xmlns:a16="http://schemas.microsoft.com/office/drawing/2014/main" id="{1634B68A-CAE6-CA40-ACC4-62E9DCF1A0D4}"/>
              </a:ext>
            </a:extLst>
          </p:cNvPr>
          <p:cNvSpPr>
            <a:spLocks noGrp="1"/>
          </p:cNvSpPr>
          <p:nvPr>
            <p:ph type="body" sz="quarter" idx="45" hasCustomPrompt="1"/>
          </p:nvPr>
        </p:nvSpPr>
        <p:spPr>
          <a:xfrm>
            <a:off x="4294382" y="2616954"/>
            <a:ext cx="3089770" cy="3019347"/>
          </a:xfrm>
        </p:spPr>
        <p:txBody>
          <a:bodyPr>
            <a:normAutofit/>
          </a:bodyPr>
          <a:lstStyle>
            <a:lvl1pPr>
              <a:buClr>
                <a:schemeClr val="accent4"/>
              </a:buClr>
              <a:defRPr sz="2000">
                <a:solidFill>
                  <a:schemeClr val="bg1"/>
                </a:solidFill>
              </a:defRPr>
            </a:lvl1pPr>
            <a:lvl2pPr>
              <a:buClr>
                <a:schemeClr val="bg1"/>
              </a:buClr>
              <a:defRPr sz="1800">
                <a:solidFill>
                  <a:schemeClr val="bg1"/>
                </a:solidFill>
              </a:defRPr>
            </a:lvl2pPr>
            <a:lvl3pPr marL="668338" indent="-127000">
              <a:buClr>
                <a:schemeClr val="bg1"/>
              </a:buClr>
              <a:tabLst/>
              <a:defRPr sz="1600">
                <a:solidFill>
                  <a:schemeClr val="bg1"/>
                </a:solidFill>
              </a:defRPr>
            </a:lvl3pPr>
            <a:lvl4pPr marL="896938" indent="-177800">
              <a:buClr>
                <a:schemeClr val="bg1"/>
              </a:buClr>
              <a:tabLst/>
              <a:defRPr sz="1400">
                <a:solidFill>
                  <a:schemeClr val="bg1"/>
                </a:solidFill>
              </a:defRPr>
            </a:lvl4pPr>
            <a:lvl5pPr marL="896938" indent="169863">
              <a:buClr>
                <a:schemeClr val="bg1"/>
              </a:buClr>
              <a:tabLst/>
              <a:defRPr sz="1200">
                <a:solidFill>
                  <a:schemeClr val="bg1"/>
                </a:solidFill>
              </a:defRPr>
            </a:lvl5pPr>
            <a:lvl6pPr marL="1252538" indent="-228600">
              <a:buClr>
                <a:schemeClr val="bg1"/>
              </a:buClr>
              <a:tabLst/>
              <a:defRPr sz="1200">
                <a:solidFill>
                  <a:schemeClr val="bg1"/>
                </a:solidFill>
              </a:defRPr>
            </a:lvl6pPr>
            <a:lvl7pPr marL="1379538" indent="-177800">
              <a:buClr>
                <a:schemeClr val="bg1"/>
              </a:buClr>
              <a:tabLst/>
              <a:defRPr sz="1200">
                <a:solidFill>
                  <a:schemeClr val="bg1"/>
                </a:solidFill>
              </a:defRPr>
            </a:lvl7pPr>
            <a:lvl8pPr marL="1557338" indent="-177800">
              <a:buClr>
                <a:schemeClr val="bg1"/>
              </a:buClr>
              <a:tabLst/>
              <a:defRPr sz="1200">
                <a:solidFill>
                  <a:schemeClr val="bg1"/>
                </a:solidFill>
              </a:defRPr>
            </a:lvl8pPr>
            <a:lvl9pPr marL="1692275" indent="-134938">
              <a:tabLst/>
              <a:defRPr sz="1200">
                <a:solidFill>
                  <a:schemeClr val="bg1"/>
                </a:solidFill>
              </a:defRPr>
            </a:lvl9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26" name="Text Placeholder 2">
            <a:extLst>
              <a:ext uri="{FF2B5EF4-FFF2-40B4-BE49-F238E27FC236}">
                <a16:creationId xmlns:a16="http://schemas.microsoft.com/office/drawing/2014/main" id="{6113C4FC-7C38-4948-9BA6-1FCE1F9DFE30}"/>
              </a:ext>
            </a:extLst>
          </p:cNvPr>
          <p:cNvSpPr>
            <a:spLocks noGrp="1"/>
          </p:cNvSpPr>
          <p:nvPr>
            <p:ph type="body" sz="quarter" idx="46" hasCustomPrompt="1"/>
          </p:nvPr>
        </p:nvSpPr>
        <p:spPr>
          <a:xfrm>
            <a:off x="8217289" y="2616954"/>
            <a:ext cx="3089770" cy="3019347"/>
          </a:xfrm>
        </p:spPr>
        <p:txBody>
          <a:bodyPr>
            <a:normAutofit/>
          </a:bodyPr>
          <a:lstStyle>
            <a:lvl1pPr>
              <a:buClr>
                <a:schemeClr val="accent4"/>
              </a:buClr>
              <a:defRPr sz="2000">
                <a:solidFill>
                  <a:schemeClr val="bg1"/>
                </a:solidFill>
              </a:defRPr>
            </a:lvl1pPr>
            <a:lvl2pPr>
              <a:buClr>
                <a:schemeClr val="bg1"/>
              </a:buClr>
              <a:defRPr sz="1800">
                <a:solidFill>
                  <a:schemeClr val="bg1"/>
                </a:solidFill>
              </a:defRPr>
            </a:lvl2pPr>
            <a:lvl3pPr marL="668338" indent="-127000">
              <a:buClr>
                <a:schemeClr val="bg1"/>
              </a:buClr>
              <a:tabLst/>
              <a:defRPr sz="1600">
                <a:solidFill>
                  <a:schemeClr val="bg1"/>
                </a:solidFill>
              </a:defRPr>
            </a:lvl3pPr>
            <a:lvl4pPr marL="896938" indent="-177800">
              <a:buClr>
                <a:schemeClr val="bg1"/>
              </a:buClr>
              <a:tabLst/>
              <a:defRPr sz="1400">
                <a:solidFill>
                  <a:schemeClr val="bg1"/>
                </a:solidFill>
              </a:defRPr>
            </a:lvl4pPr>
            <a:lvl5pPr marL="896938" indent="169863">
              <a:buClr>
                <a:schemeClr val="bg1"/>
              </a:buClr>
              <a:tabLst/>
              <a:defRPr sz="1200">
                <a:solidFill>
                  <a:schemeClr val="bg1"/>
                </a:solidFill>
              </a:defRPr>
            </a:lvl5pPr>
            <a:lvl6pPr marL="1252538" indent="-228600">
              <a:buClr>
                <a:schemeClr val="bg1"/>
              </a:buClr>
              <a:tabLst/>
              <a:defRPr sz="1200">
                <a:solidFill>
                  <a:schemeClr val="bg1"/>
                </a:solidFill>
              </a:defRPr>
            </a:lvl6pPr>
            <a:lvl7pPr marL="1379538" indent="-177800">
              <a:buClr>
                <a:schemeClr val="bg1"/>
              </a:buClr>
              <a:tabLst/>
              <a:defRPr sz="1200">
                <a:solidFill>
                  <a:schemeClr val="bg1"/>
                </a:solidFill>
              </a:defRPr>
            </a:lvl7pPr>
            <a:lvl8pPr marL="1557338" indent="-177800">
              <a:buClr>
                <a:schemeClr val="bg1"/>
              </a:buClr>
              <a:tabLst/>
              <a:defRPr sz="1200">
                <a:solidFill>
                  <a:schemeClr val="bg1"/>
                </a:solidFill>
              </a:defRPr>
            </a:lvl8pPr>
            <a:lvl9pPr marL="1692275" indent="-134938">
              <a:buClr>
                <a:schemeClr val="bg1"/>
              </a:buClr>
              <a:tabLst/>
              <a:defRPr sz="1200">
                <a:solidFill>
                  <a:schemeClr val="bg1"/>
                </a:solidFill>
              </a:defRPr>
            </a:lvl9pPr>
          </a:lstStyle>
          <a:p>
            <a:pPr lvl="0"/>
            <a:r>
              <a:rPr lang="en-GB" dirty="0"/>
              <a:t>Click to edit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27" name="Slide Number Placeholder 10">
            <a:extLst>
              <a:ext uri="{FF2B5EF4-FFF2-40B4-BE49-F238E27FC236}">
                <a16:creationId xmlns:a16="http://schemas.microsoft.com/office/drawing/2014/main" id="{9360D35B-BFDF-DC40-8990-D15B855E290D}"/>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7" name="Title 1">
            <a:extLst>
              <a:ext uri="{FF2B5EF4-FFF2-40B4-BE49-F238E27FC236}">
                <a16:creationId xmlns:a16="http://schemas.microsoft.com/office/drawing/2014/main" id="{C302C634-FEE5-DA48-B7B2-6D609FD61D19}"/>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baseline="0">
                <a:solidFill>
                  <a:schemeClr val="bg1"/>
                </a:solidFill>
              </a:defRPr>
            </a:lvl1pPr>
          </a:lstStyle>
          <a:p>
            <a:r>
              <a:rPr lang="en-GB" dirty="0"/>
              <a:t>Text only and 3 columns</a:t>
            </a:r>
            <a:endParaRPr lang="en-US" dirty="0"/>
          </a:p>
        </p:txBody>
      </p:sp>
      <p:pic>
        <p:nvPicPr>
          <p:cNvPr id="18" name="Picture 17">
            <a:extLst>
              <a:ext uri="{FF2B5EF4-FFF2-40B4-BE49-F238E27FC236}">
                <a16:creationId xmlns:a16="http://schemas.microsoft.com/office/drawing/2014/main" id="{56CA3A79-2238-194F-98ED-A42770CF81EF}"/>
              </a:ext>
            </a:extLst>
          </p:cNvPr>
          <p:cNvPicPr>
            <a:picLocks noChangeAspect="1"/>
          </p:cNvPicPr>
          <p:nvPr userDrawn="1"/>
        </p:nvPicPr>
        <p:blipFill>
          <a:blip r:embed="rId2"/>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289588121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x Image callouts">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44384C03-CAB4-7340-B589-BD08D16C99EB}"/>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14" name="Text Placeholder 2">
            <a:extLst>
              <a:ext uri="{FF2B5EF4-FFF2-40B4-BE49-F238E27FC236}">
                <a16:creationId xmlns:a16="http://schemas.microsoft.com/office/drawing/2014/main" id="{9A95DB50-0ADE-B34C-9875-7C2D56082417}"/>
              </a:ext>
            </a:extLst>
          </p:cNvPr>
          <p:cNvSpPr>
            <a:spLocks noGrp="1"/>
          </p:cNvSpPr>
          <p:nvPr>
            <p:ph type="body" sz="quarter" idx="37"/>
          </p:nvPr>
        </p:nvSpPr>
        <p:spPr>
          <a:xfrm>
            <a:off x="371474" y="3474004"/>
            <a:ext cx="2287445" cy="2457163"/>
          </a:xfrm>
        </p:spPr>
        <p:txBody>
          <a:bodyPr>
            <a:normAutofit/>
          </a:bodyPr>
          <a:lstStyle>
            <a:lvl1pPr>
              <a:defRPr sz="1800"/>
            </a:lvl1pPr>
            <a:lvl2pPr>
              <a:defRPr sz="1600"/>
            </a:lvl2pPr>
            <a:lvl3pPr marL="668338" indent="-127000">
              <a:tabLst/>
              <a:defRPr sz="1400"/>
            </a:lvl3pPr>
            <a:lvl4pPr marL="896938" indent="-177800">
              <a:tabLst/>
              <a:defRPr sz="1200"/>
            </a:lvl4pPr>
            <a:lvl5pPr marL="896938" indent="169863">
              <a:tabLst/>
              <a:defRPr sz="1100"/>
            </a:lvl5pPr>
            <a:lvl6pPr marL="1252538" indent="-228600">
              <a:tabLst/>
              <a:defRPr sz="1100"/>
            </a:lvl6pPr>
            <a:lvl7pPr marL="1379538" indent="-177800">
              <a:tabLst/>
              <a:defRPr sz="1100"/>
            </a:lvl7pPr>
            <a:lvl8pPr marL="1557338" indent="-177800">
              <a:tabLst/>
              <a:defRPr sz="1100"/>
            </a:lvl8pPr>
            <a:lvl9pPr marL="1692275" indent="-134938">
              <a:tabLst/>
              <a:defRPr sz="1100"/>
            </a:lvl9pPr>
          </a:lstStyle>
          <a:p>
            <a:pPr lvl="0"/>
            <a:r>
              <a:rPr lang="en-GB" dirty="0"/>
              <a:t>Click to edit</a:t>
            </a:r>
          </a:p>
          <a:p>
            <a:pPr lvl="1"/>
            <a:r>
              <a:rPr lang="en-GB" dirty="0"/>
              <a:t>Second</a:t>
            </a:r>
          </a:p>
          <a:p>
            <a:pPr lvl="2"/>
            <a:r>
              <a:rPr lang="en-GB" dirty="0"/>
              <a:t>Third</a:t>
            </a:r>
          </a:p>
          <a:p>
            <a:pPr lvl="3"/>
            <a:r>
              <a:rPr lang="en-GB" dirty="0"/>
              <a:t>Fourth</a:t>
            </a:r>
          </a:p>
          <a:p>
            <a:pPr lvl="4"/>
            <a:r>
              <a:rPr lang="en-GB" dirty="0"/>
              <a:t>Fifth</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8" name="Text Placeholder 2">
            <a:extLst>
              <a:ext uri="{FF2B5EF4-FFF2-40B4-BE49-F238E27FC236}">
                <a16:creationId xmlns:a16="http://schemas.microsoft.com/office/drawing/2014/main" id="{2B02CA6C-ADEC-644D-8F27-20E0F13A4A82}"/>
              </a:ext>
            </a:extLst>
          </p:cNvPr>
          <p:cNvSpPr>
            <a:spLocks noGrp="1"/>
          </p:cNvSpPr>
          <p:nvPr>
            <p:ph type="body" sz="quarter" idx="38"/>
          </p:nvPr>
        </p:nvSpPr>
        <p:spPr>
          <a:xfrm>
            <a:off x="3416752" y="3474004"/>
            <a:ext cx="2287445" cy="2457163"/>
          </a:xfrm>
        </p:spPr>
        <p:txBody>
          <a:bodyPr>
            <a:normAutofit/>
          </a:bodyPr>
          <a:lstStyle>
            <a:lvl1pPr>
              <a:defRPr sz="1800"/>
            </a:lvl1pPr>
            <a:lvl2pPr>
              <a:defRPr sz="1600"/>
            </a:lvl2pPr>
            <a:lvl3pPr marL="668338" indent="-127000">
              <a:tabLst/>
              <a:defRPr sz="1400"/>
            </a:lvl3pPr>
            <a:lvl4pPr marL="896938" indent="-177800">
              <a:tabLst/>
              <a:defRPr sz="1200"/>
            </a:lvl4pPr>
            <a:lvl5pPr marL="896938" indent="169863">
              <a:tabLst/>
              <a:defRPr sz="1100"/>
            </a:lvl5pPr>
            <a:lvl6pPr marL="1252538" indent="-228600">
              <a:tabLst/>
              <a:defRPr sz="1100"/>
            </a:lvl6pPr>
            <a:lvl7pPr marL="1379538" indent="-177800">
              <a:tabLst/>
              <a:defRPr sz="1100"/>
            </a:lvl7pPr>
            <a:lvl8pPr marL="1557338" indent="-177800">
              <a:tabLst/>
              <a:defRPr sz="1100"/>
            </a:lvl8pPr>
            <a:lvl9pPr marL="1692275" indent="-134938">
              <a:tabLst/>
              <a:defRPr sz="1100"/>
            </a:lvl9pPr>
          </a:lstStyle>
          <a:p>
            <a:pPr lvl="0"/>
            <a:r>
              <a:rPr lang="en-GB" dirty="0"/>
              <a:t>Click to edit</a:t>
            </a:r>
          </a:p>
          <a:p>
            <a:pPr lvl="1"/>
            <a:r>
              <a:rPr lang="en-GB" dirty="0"/>
              <a:t>Second</a:t>
            </a:r>
          </a:p>
          <a:p>
            <a:pPr lvl="2"/>
            <a:r>
              <a:rPr lang="en-GB" dirty="0"/>
              <a:t>Third</a:t>
            </a:r>
          </a:p>
          <a:p>
            <a:pPr lvl="3"/>
            <a:r>
              <a:rPr lang="en-GB" dirty="0"/>
              <a:t>Fourth</a:t>
            </a:r>
          </a:p>
          <a:p>
            <a:pPr lvl="4"/>
            <a:r>
              <a:rPr lang="en-GB" dirty="0"/>
              <a:t>Fifth</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24" name="Text Placeholder 2">
            <a:extLst>
              <a:ext uri="{FF2B5EF4-FFF2-40B4-BE49-F238E27FC236}">
                <a16:creationId xmlns:a16="http://schemas.microsoft.com/office/drawing/2014/main" id="{6364AD8F-F682-9C4B-8017-A360D058D356}"/>
              </a:ext>
            </a:extLst>
          </p:cNvPr>
          <p:cNvSpPr>
            <a:spLocks noGrp="1"/>
          </p:cNvSpPr>
          <p:nvPr>
            <p:ph type="body" sz="quarter" idx="39"/>
          </p:nvPr>
        </p:nvSpPr>
        <p:spPr>
          <a:xfrm>
            <a:off x="6453973" y="3474004"/>
            <a:ext cx="2287445" cy="2457163"/>
          </a:xfrm>
        </p:spPr>
        <p:txBody>
          <a:bodyPr>
            <a:normAutofit/>
          </a:bodyPr>
          <a:lstStyle>
            <a:lvl1pPr>
              <a:defRPr sz="1800"/>
            </a:lvl1pPr>
            <a:lvl2pPr>
              <a:defRPr sz="1600"/>
            </a:lvl2pPr>
            <a:lvl3pPr marL="668338" indent="-127000">
              <a:tabLst/>
              <a:defRPr sz="1400"/>
            </a:lvl3pPr>
            <a:lvl4pPr marL="896938" indent="-177800">
              <a:tabLst/>
              <a:defRPr sz="1200"/>
            </a:lvl4pPr>
            <a:lvl5pPr marL="896938" indent="169863">
              <a:tabLst/>
              <a:defRPr sz="1100"/>
            </a:lvl5pPr>
            <a:lvl6pPr marL="1252538" indent="-228600">
              <a:tabLst/>
              <a:defRPr sz="1100"/>
            </a:lvl6pPr>
            <a:lvl7pPr marL="1379538" indent="-177800">
              <a:tabLst/>
              <a:defRPr sz="1100"/>
            </a:lvl7pPr>
            <a:lvl8pPr marL="1557338" indent="-177800">
              <a:tabLst/>
              <a:defRPr sz="1100"/>
            </a:lvl8pPr>
            <a:lvl9pPr marL="1692275" indent="-134938">
              <a:tabLst/>
              <a:defRPr sz="1100"/>
            </a:lvl9pPr>
          </a:lstStyle>
          <a:p>
            <a:pPr lvl="0"/>
            <a:r>
              <a:rPr lang="en-GB" dirty="0"/>
              <a:t>Click to edit</a:t>
            </a:r>
          </a:p>
          <a:p>
            <a:pPr lvl="1"/>
            <a:r>
              <a:rPr lang="en-GB" dirty="0"/>
              <a:t>Second</a:t>
            </a:r>
          </a:p>
          <a:p>
            <a:pPr lvl="2"/>
            <a:r>
              <a:rPr lang="en-GB" dirty="0"/>
              <a:t>Third</a:t>
            </a:r>
          </a:p>
          <a:p>
            <a:pPr lvl="3"/>
            <a:r>
              <a:rPr lang="en-GB" dirty="0"/>
              <a:t>Fourth</a:t>
            </a:r>
          </a:p>
          <a:p>
            <a:pPr lvl="4"/>
            <a:r>
              <a:rPr lang="en-GB" dirty="0"/>
              <a:t>Fifth</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25" name="Text Placeholder 2">
            <a:extLst>
              <a:ext uri="{FF2B5EF4-FFF2-40B4-BE49-F238E27FC236}">
                <a16:creationId xmlns:a16="http://schemas.microsoft.com/office/drawing/2014/main" id="{F89CA1A1-D97E-A04F-BD21-5465B51D486D}"/>
              </a:ext>
            </a:extLst>
          </p:cNvPr>
          <p:cNvSpPr>
            <a:spLocks noGrp="1"/>
          </p:cNvSpPr>
          <p:nvPr>
            <p:ph type="body" sz="quarter" idx="40"/>
          </p:nvPr>
        </p:nvSpPr>
        <p:spPr>
          <a:xfrm>
            <a:off x="9491194" y="3474004"/>
            <a:ext cx="2287445" cy="2457163"/>
          </a:xfrm>
        </p:spPr>
        <p:txBody>
          <a:bodyPr>
            <a:normAutofit/>
          </a:bodyPr>
          <a:lstStyle>
            <a:lvl1pPr>
              <a:defRPr sz="1800"/>
            </a:lvl1pPr>
            <a:lvl2pPr>
              <a:defRPr sz="1600"/>
            </a:lvl2pPr>
            <a:lvl3pPr marL="668338" indent="-127000">
              <a:tabLst/>
              <a:defRPr sz="1400"/>
            </a:lvl3pPr>
            <a:lvl4pPr marL="896938" indent="-177800">
              <a:tabLst/>
              <a:defRPr sz="1200"/>
            </a:lvl4pPr>
            <a:lvl5pPr marL="896938" indent="169863">
              <a:tabLst/>
              <a:defRPr sz="1100"/>
            </a:lvl5pPr>
            <a:lvl6pPr marL="1252538" indent="-228600">
              <a:tabLst/>
              <a:defRPr sz="1100"/>
            </a:lvl6pPr>
            <a:lvl7pPr marL="1379538" indent="-177800">
              <a:tabLst/>
              <a:defRPr sz="1100"/>
            </a:lvl7pPr>
            <a:lvl8pPr marL="1557338" indent="-177800">
              <a:tabLst/>
              <a:defRPr sz="1100"/>
            </a:lvl8pPr>
            <a:lvl9pPr marL="1692275" indent="-134938">
              <a:tabLst/>
              <a:defRPr sz="1100"/>
            </a:lvl9pPr>
          </a:lstStyle>
          <a:p>
            <a:pPr lvl="0"/>
            <a:r>
              <a:rPr lang="en-GB" dirty="0"/>
              <a:t>Click to edit</a:t>
            </a:r>
          </a:p>
          <a:p>
            <a:pPr lvl="1"/>
            <a:r>
              <a:rPr lang="en-GB" dirty="0"/>
              <a:t>Second</a:t>
            </a:r>
          </a:p>
          <a:p>
            <a:pPr lvl="2"/>
            <a:r>
              <a:rPr lang="en-GB" dirty="0"/>
              <a:t>Third</a:t>
            </a:r>
          </a:p>
          <a:p>
            <a:pPr lvl="3"/>
            <a:r>
              <a:rPr lang="en-GB" dirty="0"/>
              <a:t>Fourth</a:t>
            </a:r>
          </a:p>
          <a:p>
            <a:pPr lvl="4"/>
            <a:r>
              <a:rPr lang="en-GB" dirty="0"/>
              <a:t>Fifth</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2" name="Slide Number Placeholder 10">
            <a:extLst>
              <a:ext uri="{FF2B5EF4-FFF2-40B4-BE49-F238E27FC236}">
                <a16:creationId xmlns:a16="http://schemas.microsoft.com/office/drawing/2014/main" id="{3DD67FA5-CEA0-8D4A-AE2E-39683A0B8F2C}"/>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7" name="Picture Placeholder 24">
            <a:extLst>
              <a:ext uri="{FF2B5EF4-FFF2-40B4-BE49-F238E27FC236}">
                <a16:creationId xmlns:a16="http://schemas.microsoft.com/office/drawing/2014/main" id="{74CD8878-F5A8-0B4F-9C16-743982F62CD4}"/>
              </a:ext>
            </a:extLst>
          </p:cNvPr>
          <p:cNvSpPr>
            <a:spLocks noGrp="1"/>
          </p:cNvSpPr>
          <p:nvPr>
            <p:ph type="pic" sz="quarter" idx="43" hasCustomPrompt="1"/>
          </p:nvPr>
        </p:nvSpPr>
        <p:spPr>
          <a:xfrm>
            <a:off x="371474"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19" name="Picture Placeholder 24">
            <a:extLst>
              <a:ext uri="{FF2B5EF4-FFF2-40B4-BE49-F238E27FC236}">
                <a16:creationId xmlns:a16="http://schemas.microsoft.com/office/drawing/2014/main" id="{24F66F77-FD41-1045-9F12-8C247B2CE86E}"/>
              </a:ext>
            </a:extLst>
          </p:cNvPr>
          <p:cNvSpPr>
            <a:spLocks noGrp="1"/>
          </p:cNvSpPr>
          <p:nvPr>
            <p:ph type="pic" sz="quarter" idx="44" hasCustomPrompt="1"/>
          </p:nvPr>
        </p:nvSpPr>
        <p:spPr>
          <a:xfrm>
            <a:off x="3411381"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20" name="Picture Placeholder 24">
            <a:extLst>
              <a:ext uri="{FF2B5EF4-FFF2-40B4-BE49-F238E27FC236}">
                <a16:creationId xmlns:a16="http://schemas.microsoft.com/office/drawing/2014/main" id="{69F872EC-4E42-FB46-A252-13F2A365AC02}"/>
              </a:ext>
            </a:extLst>
          </p:cNvPr>
          <p:cNvSpPr>
            <a:spLocks noGrp="1"/>
          </p:cNvSpPr>
          <p:nvPr>
            <p:ph type="pic" sz="quarter" idx="45" hasCustomPrompt="1"/>
          </p:nvPr>
        </p:nvSpPr>
        <p:spPr>
          <a:xfrm>
            <a:off x="6451288"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21" name="Picture Placeholder 24">
            <a:extLst>
              <a:ext uri="{FF2B5EF4-FFF2-40B4-BE49-F238E27FC236}">
                <a16:creationId xmlns:a16="http://schemas.microsoft.com/office/drawing/2014/main" id="{66B2BE9A-0618-3A4B-BC47-CA843FD52608}"/>
              </a:ext>
            </a:extLst>
          </p:cNvPr>
          <p:cNvSpPr>
            <a:spLocks noGrp="1"/>
          </p:cNvSpPr>
          <p:nvPr>
            <p:ph type="pic" sz="quarter" idx="46" hasCustomPrompt="1"/>
          </p:nvPr>
        </p:nvSpPr>
        <p:spPr>
          <a:xfrm>
            <a:off x="9491196"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15" name="Title 1">
            <a:extLst>
              <a:ext uri="{FF2B5EF4-FFF2-40B4-BE49-F238E27FC236}">
                <a16:creationId xmlns:a16="http://schemas.microsoft.com/office/drawing/2014/main" id="{1CF2FE6D-CEA2-3A41-AE98-F377514AEBD1}"/>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baseline="0">
                <a:solidFill>
                  <a:schemeClr val="accent1"/>
                </a:solidFill>
              </a:defRPr>
            </a:lvl1pPr>
          </a:lstStyle>
          <a:p>
            <a:r>
              <a:rPr lang="en-GB" dirty="0"/>
              <a:t>4 x image callouts</a:t>
            </a:r>
            <a:endParaRPr lang="en-US" dirty="0"/>
          </a:p>
        </p:txBody>
      </p:sp>
    </p:spTree>
    <p:extLst>
      <p:ext uri="{BB962C8B-B14F-4D97-AF65-F5344CB8AC3E}">
        <p14:creationId xmlns:p14="http://schemas.microsoft.com/office/powerpoint/2010/main" val="255487293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x Image callouts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55A802-A042-3644-9D85-B9C6BBC11F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Text Placeholder 4">
            <a:extLst>
              <a:ext uri="{FF2B5EF4-FFF2-40B4-BE49-F238E27FC236}">
                <a16:creationId xmlns:a16="http://schemas.microsoft.com/office/drawing/2014/main" id="{5EF5CDC2-F91C-E14C-8254-9EB6F8E3FF5D}"/>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31" name="Picture Placeholder 24">
            <a:extLst>
              <a:ext uri="{FF2B5EF4-FFF2-40B4-BE49-F238E27FC236}">
                <a16:creationId xmlns:a16="http://schemas.microsoft.com/office/drawing/2014/main" id="{AEB02D52-2E9A-A541-A341-1A1C4EE799F3}"/>
              </a:ext>
            </a:extLst>
          </p:cNvPr>
          <p:cNvSpPr>
            <a:spLocks noGrp="1"/>
          </p:cNvSpPr>
          <p:nvPr>
            <p:ph type="pic" sz="quarter" idx="43" hasCustomPrompt="1"/>
          </p:nvPr>
        </p:nvSpPr>
        <p:spPr>
          <a:xfrm>
            <a:off x="371474"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32" name="Picture Placeholder 24">
            <a:extLst>
              <a:ext uri="{FF2B5EF4-FFF2-40B4-BE49-F238E27FC236}">
                <a16:creationId xmlns:a16="http://schemas.microsoft.com/office/drawing/2014/main" id="{60B11301-376D-9648-91F1-DDA0F611742D}"/>
              </a:ext>
            </a:extLst>
          </p:cNvPr>
          <p:cNvSpPr>
            <a:spLocks noGrp="1"/>
          </p:cNvSpPr>
          <p:nvPr>
            <p:ph type="pic" sz="quarter" idx="44" hasCustomPrompt="1"/>
          </p:nvPr>
        </p:nvSpPr>
        <p:spPr>
          <a:xfrm>
            <a:off x="3411381"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33" name="Picture Placeholder 24">
            <a:extLst>
              <a:ext uri="{FF2B5EF4-FFF2-40B4-BE49-F238E27FC236}">
                <a16:creationId xmlns:a16="http://schemas.microsoft.com/office/drawing/2014/main" id="{716A9EF7-EA02-D441-8190-13FA71DA1CF9}"/>
              </a:ext>
            </a:extLst>
          </p:cNvPr>
          <p:cNvSpPr>
            <a:spLocks noGrp="1"/>
          </p:cNvSpPr>
          <p:nvPr>
            <p:ph type="pic" sz="quarter" idx="45" hasCustomPrompt="1"/>
          </p:nvPr>
        </p:nvSpPr>
        <p:spPr>
          <a:xfrm>
            <a:off x="6451288"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34" name="Picture Placeholder 24">
            <a:extLst>
              <a:ext uri="{FF2B5EF4-FFF2-40B4-BE49-F238E27FC236}">
                <a16:creationId xmlns:a16="http://schemas.microsoft.com/office/drawing/2014/main" id="{E3B33FD6-77E6-B94F-9703-CB22C3B43711}"/>
              </a:ext>
            </a:extLst>
          </p:cNvPr>
          <p:cNvSpPr>
            <a:spLocks noGrp="1"/>
          </p:cNvSpPr>
          <p:nvPr>
            <p:ph type="pic" sz="quarter" idx="46" hasCustomPrompt="1"/>
          </p:nvPr>
        </p:nvSpPr>
        <p:spPr>
          <a:xfrm>
            <a:off x="9491196"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37" name="Text Placeholder 2">
            <a:extLst>
              <a:ext uri="{FF2B5EF4-FFF2-40B4-BE49-F238E27FC236}">
                <a16:creationId xmlns:a16="http://schemas.microsoft.com/office/drawing/2014/main" id="{606161A6-1639-024C-A5FB-AC1C59EC0C0A}"/>
              </a:ext>
            </a:extLst>
          </p:cNvPr>
          <p:cNvSpPr>
            <a:spLocks noGrp="1"/>
          </p:cNvSpPr>
          <p:nvPr>
            <p:ph type="body" sz="quarter" idx="47"/>
          </p:nvPr>
        </p:nvSpPr>
        <p:spPr>
          <a:xfrm>
            <a:off x="371474" y="3474004"/>
            <a:ext cx="2287445" cy="2457163"/>
          </a:xfrm>
        </p:spPr>
        <p:txBody>
          <a:bodyPr>
            <a:normAutofit/>
          </a:bodyPr>
          <a:lstStyle>
            <a:lvl1pPr>
              <a:buClr>
                <a:schemeClr val="accent4"/>
              </a:buClr>
              <a:defRPr sz="1800">
                <a:solidFill>
                  <a:schemeClr val="bg1"/>
                </a:solidFill>
              </a:defRPr>
            </a:lvl1pPr>
            <a:lvl2pPr>
              <a:buClr>
                <a:schemeClr val="bg1"/>
              </a:buClr>
              <a:defRPr sz="1600">
                <a:solidFill>
                  <a:schemeClr val="bg1"/>
                </a:solidFill>
              </a:defRPr>
            </a:lvl2pPr>
            <a:lvl3pPr marL="668338" indent="-127000">
              <a:buClr>
                <a:schemeClr val="bg1"/>
              </a:buClr>
              <a:tabLst/>
              <a:defRPr sz="1400">
                <a:solidFill>
                  <a:schemeClr val="bg1"/>
                </a:solidFill>
              </a:defRPr>
            </a:lvl3pPr>
            <a:lvl4pPr marL="896938" indent="-177800">
              <a:buClr>
                <a:schemeClr val="bg1"/>
              </a:buClr>
              <a:tabLst/>
              <a:defRPr sz="1200">
                <a:solidFill>
                  <a:schemeClr val="bg1"/>
                </a:solidFill>
              </a:defRPr>
            </a:lvl4pPr>
            <a:lvl5pPr marL="896938" indent="169863">
              <a:buClr>
                <a:schemeClr val="bg1"/>
              </a:buClr>
              <a:tabLst/>
              <a:defRPr sz="1100">
                <a:solidFill>
                  <a:schemeClr val="bg1"/>
                </a:solidFill>
              </a:defRPr>
            </a:lvl5pPr>
            <a:lvl6pPr marL="1252538" indent="-228600">
              <a:buClr>
                <a:schemeClr val="bg1"/>
              </a:buClr>
              <a:tabLst/>
              <a:defRPr sz="1100">
                <a:solidFill>
                  <a:schemeClr val="bg1"/>
                </a:solidFill>
              </a:defRPr>
            </a:lvl6pPr>
            <a:lvl7pPr marL="1379538" indent="-177800">
              <a:buClr>
                <a:schemeClr val="bg1"/>
              </a:buClr>
              <a:tabLst/>
              <a:defRPr sz="1100">
                <a:solidFill>
                  <a:schemeClr val="bg1"/>
                </a:solidFill>
              </a:defRPr>
            </a:lvl7pPr>
            <a:lvl8pPr marL="1557338" indent="-177800">
              <a:buClr>
                <a:schemeClr val="bg1"/>
              </a:buClr>
              <a:tabLst/>
              <a:defRPr sz="1100">
                <a:solidFill>
                  <a:schemeClr val="bg1"/>
                </a:solidFill>
              </a:defRPr>
            </a:lvl8pPr>
            <a:lvl9pPr marL="1692275" indent="-134938">
              <a:buClr>
                <a:schemeClr val="bg1"/>
              </a:buClr>
              <a:tabLst/>
              <a:defRPr sz="1100">
                <a:solidFill>
                  <a:schemeClr val="bg1"/>
                </a:solidFill>
              </a:defRPr>
            </a:lvl9pPr>
          </a:lstStyle>
          <a:p>
            <a:pPr lvl="0"/>
            <a:r>
              <a:rPr lang="en-GB" dirty="0"/>
              <a:t>Click to edit</a:t>
            </a:r>
          </a:p>
          <a:p>
            <a:pPr lvl="1"/>
            <a:r>
              <a:rPr lang="en-GB" dirty="0"/>
              <a:t>Second</a:t>
            </a:r>
          </a:p>
          <a:p>
            <a:pPr lvl="2"/>
            <a:r>
              <a:rPr lang="en-GB" dirty="0"/>
              <a:t>Third</a:t>
            </a:r>
          </a:p>
          <a:p>
            <a:pPr lvl="3"/>
            <a:r>
              <a:rPr lang="en-GB" dirty="0"/>
              <a:t>Fourth</a:t>
            </a:r>
          </a:p>
          <a:p>
            <a:pPr lvl="4"/>
            <a:r>
              <a:rPr lang="en-GB" dirty="0"/>
              <a:t>Fifth</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38" name="Text Placeholder 2">
            <a:extLst>
              <a:ext uri="{FF2B5EF4-FFF2-40B4-BE49-F238E27FC236}">
                <a16:creationId xmlns:a16="http://schemas.microsoft.com/office/drawing/2014/main" id="{A7C52A05-F801-324A-A9BA-6B6A07E95BBF}"/>
              </a:ext>
            </a:extLst>
          </p:cNvPr>
          <p:cNvSpPr>
            <a:spLocks noGrp="1"/>
          </p:cNvSpPr>
          <p:nvPr>
            <p:ph type="body" sz="quarter" idx="48"/>
          </p:nvPr>
        </p:nvSpPr>
        <p:spPr>
          <a:xfrm>
            <a:off x="3416752" y="3474004"/>
            <a:ext cx="2287445" cy="2457163"/>
          </a:xfrm>
        </p:spPr>
        <p:txBody>
          <a:bodyPr>
            <a:normAutofit/>
          </a:bodyPr>
          <a:lstStyle>
            <a:lvl1pPr>
              <a:buClr>
                <a:schemeClr val="accent4"/>
              </a:buClr>
              <a:defRPr sz="1800">
                <a:solidFill>
                  <a:schemeClr val="bg1"/>
                </a:solidFill>
              </a:defRPr>
            </a:lvl1pPr>
            <a:lvl2pPr>
              <a:buClr>
                <a:schemeClr val="bg1"/>
              </a:buClr>
              <a:defRPr sz="1600">
                <a:solidFill>
                  <a:schemeClr val="bg1"/>
                </a:solidFill>
              </a:defRPr>
            </a:lvl2pPr>
            <a:lvl3pPr marL="668338" indent="-127000">
              <a:buClr>
                <a:schemeClr val="bg1"/>
              </a:buClr>
              <a:tabLst/>
              <a:defRPr sz="1400">
                <a:solidFill>
                  <a:schemeClr val="bg1"/>
                </a:solidFill>
              </a:defRPr>
            </a:lvl3pPr>
            <a:lvl4pPr marL="896938" indent="-177800">
              <a:buClr>
                <a:schemeClr val="bg1"/>
              </a:buClr>
              <a:tabLst/>
              <a:defRPr sz="1200">
                <a:solidFill>
                  <a:schemeClr val="bg1"/>
                </a:solidFill>
              </a:defRPr>
            </a:lvl4pPr>
            <a:lvl5pPr marL="896938" indent="169863">
              <a:buClr>
                <a:schemeClr val="bg1"/>
              </a:buClr>
              <a:tabLst/>
              <a:defRPr sz="1100">
                <a:solidFill>
                  <a:schemeClr val="bg1"/>
                </a:solidFill>
              </a:defRPr>
            </a:lvl5pPr>
            <a:lvl6pPr marL="1252538" indent="-228600">
              <a:buClr>
                <a:schemeClr val="bg1"/>
              </a:buClr>
              <a:tabLst/>
              <a:defRPr sz="1100">
                <a:solidFill>
                  <a:schemeClr val="bg1"/>
                </a:solidFill>
              </a:defRPr>
            </a:lvl6pPr>
            <a:lvl7pPr marL="1379538" indent="-177800">
              <a:buClr>
                <a:schemeClr val="bg1"/>
              </a:buClr>
              <a:tabLst/>
              <a:defRPr sz="1100">
                <a:solidFill>
                  <a:schemeClr val="bg1"/>
                </a:solidFill>
              </a:defRPr>
            </a:lvl7pPr>
            <a:lvl8pPr marL="1557338" indent="-177800">
              <a:buClr>
                <a:schemeClr val="bg1"/>
              </a:buClr>
              <a:tabLst/>
              <a:defRPr sz="1100">
                <a:solidFill>
                  <a:schemeClr val="bg1"/>
                </a:solidFill>
              </a:defRPr>
            </a:lvl8pPr>
            <a:lvl9pPr marL="1692275" indent="-134938">
              <a:buClr>
                <a:schemeClr val="bg1"/>
              </a:buClr>
              <a:tabLst/>
              <a:defRPr sz="1100">
                <a:solidFill>
                  <a:schemeClr val="bg1"/>
                </a:solidFill>
              </a:defRPr>
            </a:lvl9pPr>
          </a:lstStyle>
          <a:p>
            <a:pPr lvl="0"/>
            <a:r>
              <a:rPr lang="en-GB" dirty="0"/>
              <a:t>Click to edit</a:t>
            </a:r>
          </a:p>
          <a:p>
            <a:pPr lvl="1"/>
            <a:r>
              <a:rPr lang="en-GB" dirty="0"/>
              <a:t>Second</a:t>
            </a:r>
          </a:p>
          <a:p>
            <a:pPr lvl="2"/>
            <a:r>
              <a:rPr lang="en-GB" dirty="0"/>
              <a:t>Third</a:t>
            </a:r>
          </a:p>
          <a:p>
            <a:pPr lvl="3"/>
            <a:r>
              <a:rPr lang="en-GB" dirty="0"/>
              <a:t>Fourth</a:t>
            </a:r>
          </a:p>
          <a:p>
            <a:pPr lvl="4"/>
            <a:r>
              <a:rPr lang="en-GB" dirty="0"/>
              <a:t>Fifth</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39" name="Text Placeholder 2">
            <a:extLst>
              <a:ext uri="{FF2B5EF4-FFF2-40B4-BE49-F238E27FC236}">
                <a16:creationId xmlns:a16="http://schemas.microsoft.com/office/drawing/2014/main" id="{D5EBE417-CC0C-6C44-934F-1F5122B8868D}"/>
              </a:ext>
            </a:extLst>
          </p:cNvPr>
          <p:cNvSpPr>
            <a:spLocks noGrp="1"/>
          </p:cNvSpPr>
          <p:nvPr>
            <p:ph type="body" sz="quarter" idx="39"/>
          </p:nvPr>
        </p:nvSpPr>
        <p:spPr>
          <a:xfrm>
            <a:off x="6453973" y="3474004"/>
            <a:ext cx="2287445" cy="2457163"/>
          </a:xfrm>
        </p:spPr>
        <p:txBody>
          <a:bodyPr>
            <a:normAutofit/>
          </a:bodyPr>
          <a:lstStyle>
            <a:lvl1pPr>
              <a:buClr>
                <a:schemeClr val="accent4"/>
              </a:buClr>
              <a:defRPr sz="1800">
                <a:solidFill>
                  <a:schemeClr val="bg1"/>
                </a:solidFill>
              </a:defRPr>
            </a:lvl1pPr>
            <a:lvl2pPr>
              <a:buClr>
                <a:schemeClr val="bg1"/>
              </a:buClr>
              <a:defRPr sz="1600">
                <a:solidFill>
                  <a:schemeClr val="bg1"/>
                </a:solidFill>
              </a:defRPr>
            </a:lvl2pPr>
            <a:lvl3pPr marL="668338" indent="-127000">
              <a:buClr>
                <a:schemeClr val="bg1"/>
              </a:buClr>
              <a:tabLst/>
              <a:defRPr sz="1400">
                <a:solidFill>
                  <a:schemeClr val="bg1"/>
                </a:solidFill>
              </a:defRPr>
            </a:lvl3pPr>
            <a:lvl4pPr marL="896938" indent="-177800">
              <a:buClr>
                <a:schemeClr val="bg1"/>
              </a:buClr>
              <a:tabLst/>
              <a:defRPr sz="1200">
                <a:solidFill>
                  <a:schemeClr val="bg1"/>
                </a:solidFill>
              </a:defRPr>
            </a:lvl4pPr>
            <a:lvl5pPr marL="896938" indent="169863">
              <a:buClr>
                <a:schemeClr val="bg1"/>
              </a:buClr>
              <a:tabLst/>
              <a:defRPr sz="1100">
                <a:solidFill>
                  <a:schemeClr val="bg1"/>
                </a:solidFill>
              </a:defRPr>
            </a:lvl5pPr>
            <a:lvl6pPr marL="1252538" indent="-228600">
              <a:buClr>
                <a:schemeClr val="bg1"/>
              </a:buClr>
              <a:tabLst/>
              <a:defRPr sz="1100">
                <a:solidFill>
                  <a:schemeClr val="bg1"/>
                </a:solidFill>
              </a:defRPr>
            </a:lvl6pPr>
            <a:lvl7pPr marL="1379538" indent="-177800">
              <a:buClr>
                <a:schemeClr val="bg1"/>
              </a:buClr>
              <a:tabLst/>
              <a:defRPr sz="1100">
                <a:solidFill>
                  <a:schemeClr val="bg1"/>
                </a:solidFill>
              </a:defRPr>
            </a:lvl7pPr>
            <a:lvl8pPr marL="1557338" indent="-177800">
              <a:buClr>
                <a:schemeClr val="bg1"/>
              </a:buClr>
              <a:tabLst/>
              <a:defRPr sz="1100">
                <a:solidFill>
                  <a:schemeClr val="bg1"/>
                </a:solidFill>
              </a:defRPr>
            </a:lvl8pPr>
            <a:lvl9pPr marL="1692275" indent="-134938">
              <a:buClr>
                <a:schemeClr val="bg1"/>
              </a:buClr>
              <a:tabLst/>
              <a:defRPr sz="1100">
                <a:solidFill>
                  <a:schemeClr val="bg1"/>
                </a:solidFill>
              </a:defRPr>
            </a:lvl9pPr>
          </a:lstStyle>
          <a:p>
            <a:pPr lvl="0"/>
            <a:r>
              <a:rPr lang="en-GB" dirty="0"/>
              <a:t>Click to edit</a:t>
            </a:r>
          </a:p>
          <a:p>
            <a:pPr lvl="1"/>
            <a:r>
              <a:rPr lang="en-GB" dirty="0"/>
              <a:t>Second</a:t>
            </a:r>
          </a:p>
          <a:p>
            <a:pPr lvl="2"/>
            <a:r>
              <a:rPr lang="en-GB" dirty="0"/>
              <a:t>Third</a:t>
            </a:r>
          </a:p>
          <a:p>
            <a:pPr lvl="3"/>
            <a:r>
              <a:rPr lang="en-GB" dirty="0"/>
              <a:t>Fourth</a:t>
            </a:r>
          </a:p>
          <a:p>
            <a:pPr lvl="4"/>
            <a:r>
              <a:rPr lang="en-GB" dirty="0"/>
              <a:t>Fifth</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40" name="Text Placeholder 2">
            <a:extLst>
              <a:ext uri="{FF2B5EF4-FFF2-40B4-BE49-F238E27FC236}">
                <a16:creationId xmlns:a16="http://schemas.microsoft.com/office/drawing/2014/main" id="{05022397-8DF5-3348-9D45-67C9B943C179}"/>
              </a:ext>
            </a:extLst>
          </p:cNvPr>
          <p:cNvSpPr>
            <a:spLocks noGrp="1"/>
          </p:cNvSpPr>
          <p:nvPr>
            <p:ph type="body" sz="quarter" idx="40"/>
          </p:nvPr>
        </p:nvSpPr>
        <p:spPr>
          <a:xfrm>
            <a:off x="9491194" y="3474004"/>
            <a:ext cx="2287445" cy="2457163"/>
          </a:xfrm>
        </p:spPr>
        <p:txBody>
          <a:bodyPr>
            <a:normAutofit/>
          </a:bodyPr>
          <a:lstStyle>
            <a:lvl1pPr>
              <a:buClr>
                <a:schemeClr val="accent4"/>
              </a:buClr>
              <a:defRPr sz="1800">
                <a:solidFill>
                  <a:schemeClr val="bg1"/>
                </a:solidFill>
              </a:defRPr>
            </a:lvl1pPr>
            <a:lvl2pPr>
              <a:buClr>
                <a:schemeClr val="bg1"/>
              </a:buClr>
              <a:defRPr sz="1600">
                <a:solidFill>
                  <a:schemeClr val="bg1"/>
                </a:solidFill>
              </a:defRPr>
            </a:lvl2pPr>
            <a:lvl3pPr marL="668338" indent="-127000">
              <a:buClr>
                <a:schemeClr val="bg1"/>
              </a:buClr>
              <a:tabLst/>
              <a:defRPr sz="1400">
                <a:solidFill>
                  <a:schemeClr val="bg1"/>
                </a:solidFill>
              </a:defRPr>
            </a:lvl3pPr>
            <a:lvl4pPr marL="896938" indent="-177800">
              <a:buClr>
                <a:schemeClr val="bg1"/>
              </a:buClr>
              <a:tabLst/>
              <a:defRPr sz="1200">
                <a:solidFill>
                  <a:schemeClr val="bg1"/>
                </a:solidFill>
              </a:defRPr>
            </a:lvl4pPr>
            <a:lvl5pPr marL="896938" indent="169863">
              <a:buClr>
                <a:schemeClr val="bg1"/>
              </a:buClr>
              <a:tabLst/>
              <a:defRPr sz="1100">
                <a:solidFill>
                  <a:schemeClr val="bg1"/>
                </a:solidFill>
              </a:defRPr>
            </a:lvl5pPr>
            <a:lvl6pPr marL="1252538" indent="-228600">
              <a:buClr>
                <a:schemeClr val="bg1"/>
              </a:buClr>
              <a:tabLst/>
              <a:defRPr sz="1100">
                <a:solidFill>
                  <a:schemeClr val="bg1"/>
                </a:solidFill>
              </a:defRPr>
            </a:lvl6pPr>
            <a:lvl7pPr marL="1379538" indent="-177800">
              <a:buClr>
                <a:schemeClr val="bg1"/>
              </a:buClr>
              <a:tabLst/>
              <a:defRPr sz="1100">
                <a:solidFill>
                  <a:schemeClr val="bg1"/>
                </a:solidFill>
              </a:defRPr>
            </a:lvl7pPr>
            <a:lvl8pPr marL="1557338" indent="-177800">
              <a:buClr>
                <a:schemeClr val="bg1"/>
              </a:buClr>
              <a:tabLst/>
              <a:defRPr sz="1100">
                <a:solidFill>
                  <a:schemeClr val="bg1"/>
                </a:solidFill>
              </a:defRPr>
            </a:lvl8pPr>
            <a:lvl9pPr marL="1692275" indent="-134938">
              <a:buClr>
                <a:schemeClr val="bg1"/>
              </a:buClr>
              <a:tabLst/>
              <a:defRPr sz="1100">
                <a:solidFill>
                  <a:schemeClr val="bg1"/>
                </a:solidFill>
              </a:defRPr>
            </a:lvl9pPr>
          </a:lstStyle>
          <a:p>
            <a:pPr lvl="0"/>
            <a:r>
              <a:rPr lang="en-GB" dirty="0"/>
              <a:t>Click to edit</a:t>
            </a:r>
          </a:p>
          <a:p>
            <a:pPr lvl="1"/>
            <a:r>
              <a:rPr lang="en-GB" dirty="0"/>
              <a:t>Second</a:t>
            </a:r>
          </a:p>
          <a:p>
            <a:pPr lvl="2"/>
            <a:r>
              <a:rPr lang="en-GB" dirty="0"/>
              <a:t>Third</a:t>
            </a:r>
          </a:p>
          <a:p>
            <a:pPr lvl="3"/>
            <a:r>
              <a:rPr lang="en-GB" dirty="0"/>
              <a:t>Fourth</a:t>
            </a:r>
          </a:p>
          <a:p>
            <a:pPr lvl="4"/>
            <a:r>
              <a:rPr lang="en-GB" dirty="0"/>
              <a:t>Fifth</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41" name="Slide Number Placeholder 10">
            <a:extLst>
              <a:ext uri="{FF2B5EF4-FFF2-40B4-BE49-F238E27FC236}">
                <a16:creationId xmlns:a16="http://schemas.microsoft.com/office/drawing/2014/main" id="{DA48B91F-0348-7E44-B018-F060BDA2677F}"/>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6" name="Title 1">
            <a:extLst>
              <a:ext uri="{FF2B5EF4-FFF2-40B4-BE49-F238E27FC236}">
                <a16:creationId xmlns:a16="http://schemas.microsoft.com/office/drawing/2014/main" id="{C302C634-FEE5-DA48-B7B2-6D609FD61D19}"/>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a:solidFill>
                  <a:schemeClr val="bg1"/>
                </a:solidFill>
              </a:defRPr>
            </a:lvl1pPr>
          </a:lstStyle>
          <a:p>
            <a:r>
              <a:rPr lang="en-GB" dirty="0"/>
              <a:t>4 x image callouts </a:t>
            </a:r>
            <a:endParaRPr lang="en-US" dirty="0"/>
          </a:p>
        </p:txBody>
      </p:sp>
      <p:pic>
        <p:nvPicPr>
          <p:cNvPr id="17" name="Picture 16">
            <a:extLst>
              <a:ext uri="{FF2B5EF4-FFF2-40B4-BE49-F238E27FC236}">
                <a16:creationId xmlns:a16="http://schemas.microsoft.com/office/drawing/2014/main" id="{90E626A7-18DC-1E4A-84E9-E58776983F06}"/>
              </a:ext>
            </a:extLst>
          </p:cNvPr>
          <p:cNvPicPr>
            <a:picLocks noChangeAspect="1"/>
          </p:cNvPicPr>
          <p:nvPr userDrawn="1"/>
        </p:nvPicPr>
        <p:blipFill>
          <a:blip r:embed="rId2"/>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296552671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3F609E2-77EC-6F42-B8E3-80013E948B27}"/>
              </a:ext>
            </a:extLst>
          </p:cNvPr>
          <p:cNvSpPr>
            <a:spLocks noGrp="1" noChangeAspect="1"/>
          </p:cNvSpPr>
          <p:nvPr>
            <p:ph type="pic" sz="quarter" idx="11" hasCustomPrompt="1"/>
          </p:nvPr>
        </p:nvSpPr>
        <p:spPr>
          <a:xfrm>
            <a:off x="6553698" y="368643"/>
            <a:ext cx="5266827" cy="5266140"/>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txBody>
          <a:bodyPr wrap="square">
            <a:noAutofit/>
          </a:bodyPr>
          <a:lstStyle>
            <a:lvl1pPr marL="0" indent="0" algn="ctr">
              <a:buFontTx/>
              <a:buNone/>
              <a:defRPr sz="1050" b="1">
                <a:solidFill>
                  <a:schemeClr val="bg1"/>
                </a:solidFill>
              </a:defRPr>
            </a:lvl1pPr>
          </a:lstStyle>
          <a:p>
            <a:r>
              <a:rPr lang="en-US" dirty="0"/>
              <a:t>Click icon to insert image</a:t>
            </a:r>
          </a:p>
        </p:txBody>
      </p:sp>
      <p:sp>
        <p:nvSpPr>
          <p:cNvPr id="20" name="Text Placeholder 4">
            <a:extLst>
              <a:ext uri="{FF2B5EF4-FFF2-40B4-BE49-F238E27FC236}">
                <a16:creationId xmlns:a16="http://schemas.microsoft.com/office/drawing/2014/main" id="{799E151D-48E0-B94C-80A1-EE40C76750E7}"/>
              </a:ext>
            </a:extLst>
          </p:cNvPr>
          <p:cNvSpPr>
            <a:spLocks noGrp="1"/>
          </p:cNvSpPr>
          <p:nvPr>
            <p:ph type="body" sz="quarter" idx="27"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8" name="Text Placeholder 2">
            <a:extLst>
              <a:ext uri="{FF2B5EF4-FFF2-40B4-BE49-F238E27FC236}">
                <a16:creationId xmlns:a16="http://schemas.microsoft.com/office/drawing/2014/main" id="{03724A89-B3A2-F94F-ADC3-3B539E043E61}"/>
              </a:ext>
            </a:extLst>
          </p:cNvPr>
          <p:cNvSpPr>
            <a:spLocks noGrp="1"/>
          </p:cNvSpPr>
          <p:nvPr>
            <p:ph type="body" sz="quarter" idx="36" hasCustomPrompt="1"/>
          </p:nvPr>
        </p:nvSpPr>
        <p:spPr>
          <a:xfrm>
            <a:off x="371474" y="1488111"/>
            <a:ext cx="5403676"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3" name="Text Placeholder 5">
            <a:extLst>
              <a:ext uri="{FF2B5EF4-FFF2-40B4-BE49-F238E27FC236}">
                <a16:creationId xmlns:a16="http://schemas.microsoft.com/office/drawing/2014/main" id="{41EBEDAF-BA5E-1A40-A188-1F43819D8EBA}"/>
              </a:ext>
            </a:extLst>
          </p:cNvPr>
          <p:cNvSpPr>
            <a:spLocks noGrp="1"/>
          </p:cNvSpPr>
          <p:nvPr>
            <p:ph type="body" sz="quarter" idx="37" hasCustomPrompt="1"/>
          </p:nvPr>
        </p:nvSpPr>
        <p:spPr>
          <a:xfrm>
            <a:off x="371475" y="986099"/>
            <a:ext cx="5403677"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14" name="Slide Number Placeholder 10">
            <a:extLst>
              <a:ext uri="{FF2B5EF4-FFF2-40B4-BE49-F238E27FC236}">
                <a16:creationId xmlns:a16="http://schemas.microsoft.com/office/drawing/2014/main" id="{FA272A38-4884-DF4B-8D8C-F075AE9F4780}"/>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5" name="Title 1">
            <a:extLst>
              <a:ext uri="{FF2B5EF4-FFF2-40B4-BE49-F238E27FC236}">
                <a16:creationId xmlns:a16="http://schemas.microsoft.com/office/drawing/2014/main" id="{76820F7B-2EEA-0246-9A96-759DB9EBCD76}"/>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accent1"/>
                </a:solidFill>
              </a:defRPr>
            </a:lvl1pPr>
          </a:lstStyle>
          <a:p>
            <a:r>
              <a:rPr lang="en-GB" dirty="0"/>
              <a:t>Text and 1 image slide</a:t>
            </a:r>
            <a:endParaRPr lang="en-US" dirty="0"/>
          </a:p>
        </p:txBody>
      </p:sp>
    </p:spTree>
    <p:extLst>
      <p:ext uri="{BB962C8B-B14F-4D97-AF65-F5344CB8AC3E}">
        <p14:creationId xmlns:p14="http://schemas.microsoft.com/office/powerpoint/2010/main" val="3854639321"/>
      </p:ext>
    </p:extLst>
  </p:cSld>
  <p:clrMapOvr>
    <a:masterClrMapping/>
  </p:clrMapOvr>
  <p:extLst>
    <p:ext uri="{DCECCB84-F9BA-43D5-87BE-67443E8EF086}">
      <p15:sldGuideLst xmlns:p15="http://schemas.microsoft.com/office/powerpoint/2012/main">
        <p15:guide id="1" orient="horz" pos="55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11" name="Picture Placeholder 5">
            <a:extLst>
              <a:ext uri="{FF2B5EF4-FFF2-40B4-BE49-F238E27FC236}">
                <a16:creationId xmlns:a16="http://schemas.microsoft.com/office/drawing/2014/main" id="{CEFF04BF-951A-4E43-BAF1-072FC8A6EAD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 y="294"/>
            <a:ext cx="11823469" cy="5547065"/>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pic>
      <p:sp>
        <p:nvSpPr>
          <p:cNvPr id="3" name="Subtitle 2">
            <a:extLst>
              <a:ext uri="{FF2B5EF4-FFF2-40B4-BE49-F238E27FC236}">
                <a16:creationId xmlns:a16="http://schemas.microsoft.com/office/drawing/2014/main" id="{DD40ED0C-EA40-7043-8563-5D898F005F2D}"/>
              </a:ext>
            </a:extLst>
          </p:cNvPr>
          <p:cNvSpPr>
            <a:spLocks noGrp="1"/>
          </p:cNvSpPr>
          <p:nvPr>
            <p:ph type="subTitle" idx="1" hasCustomPrompt="1"/>
          </p:nvPr>
        </p:nvSpPr>
        <p:spPr>
          <a:xfrm>
            <a:off x="371475" y="1702118"/>
            <a:ext cx="4942517" cy="1655762"/>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8" name="Title 1">
            <a:extLst>
              <a:ext uri="{FF2B5EF4-FFF2-40B4-BE49-F238E27FC236}">
                <a16:creationId xmlns:a16="http://schemas.microsoft.com/office/drawing/2014/main" id="{6FD126D1-3073-2F47-B08D-F21BFCB871F7}"/>
              </a:ext>
            </a:extLst>
          </p:cNvPr>
          <p:cNvSpPr>
            <a:spLocks noGrp="1"/>
          </p:cNvSpPr>
          <p:nvPr>
            <p:ph type="ctrTitle" hasCustomPrompt="1"/>
          </p:nvPr>
        </p:nvSpPr>
        <p:spPr>
          <a:xfrm>
            <a:off x="371475" y="368301"/>
            <a:ext cx="4942517" cy="1247140"/>
          </a:xfrm>
        </p:spPr>
        <p:txBody>
          <a:bodyPr anchor="t">
            <a:noAutofit/>
          </a:bodyPr>
          <a:lstStyle>
            <a:lvl1pPr algn="l">
              <a:lnSpc>
                <a:spcPct val="85000"/>
              </a:lnSpc>
              <a:defRPr sz="4400">
                <a:solidFill>
                  <a:schemeClr val="tx2"/>
                </a:solidFill>
              </a:defRPr>
            </a:lvl1pPr>
          </a:lstStyle>
          <a:p>
            <a:r>
              <a:rPr lang="en-GB" dirty="0" err="1"/>
              <a:t>Truist</a:t>
            </a:r>
            <a:r>
              <a:rPr lang="en-GB" dirty="0"/>
              <a:t> presentation title here</a:t>
            </a:r>
            <a:endParaRPr lang="en-US" dirty="0"/>
          </a:p>
        </p:txBody>
      </p:sp>
      <p:sp>
        <p:nvSpPr>
          <p:cNvPr id="2" name="Rectangle 1">
            <a:extLst>
              <a:ext uri="{FF2B5EF4-FFF2-40B4-BE49-F238E27FC236}">
                <a16:creationId xmlns:a16="http://schemas.microsoft.com/office/drawing/2014/main" id="{4CE6437E-024C-2943-9BCB-4AA1E459688B}"/>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83940F-6C19-2749-8BC7-10CF5D4FBC0C}"/>
              </a:ext>
            </a:extLst>
          </p:cNvPr>
          <p:cNvSpPr txBox="1"/>
          <p:nvPr userDrawn="1"/>
        </p:nvSpPr>
        <p:spPr>
          <a:xfrm>
            <a:off x="-2308485" y="981075"/>
            <a:ext cx="1738859" cy="187743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2854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CE6B3AD3-BC18-A945-B2E7-46D1B51C5985}"/>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pic>
        <p:nvPicPr>
          <p:cNvPr id="12" name="Picture Placeholder 4">
            <a:extLst>
              <a:ext uri="{FF2B5EF4-FFF2-40B4-BE49-F238E27FC236}">
                <a16:creationId xmlns:a16="http://schemas.microsoft.com/office/drawing/2014/main" id="{61242341-FE7B-EF47-A00E-EC90DA46D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553698" y="368300"/>
            <a:ext cx="5266827" cy="5266140"/>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pic>
      <p:sp>
        <p:nvSpPr>
          <p:cNvPr id="8" name="Text Placeholder 2">
            <a:extLst>
              <a:ext uri="{FF2B5EF4-FFF2-40B4-BE49-F238E27FC236}">
                <a16:creationId xmlns:a16="http://schemas.microsoft.com/office/drawing/2014/main" id="{DFEAA1BC-F93E-F040-9223-B446D0853A99}"/>
              </a:ext>
            </a:extLst>
          </p:cNvPr>
          <p:cNvSpPr>
            <a:spLocks noGrp="1"/>
          </p:cNvSpPr>
          <p:nvPr>
            <p:ph type="body" sz="quarter" idx="36" hasCustomPrompt="1"/>
          </p:nvPr>
        </p:nvSpPr>
        <p:spPr>
          <a:xfrm>
            <a:off x="371474" y="1488111"/>
            <a:ext cx="5403676"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3" name="Text Placeholder 5">
            <a:extLst>
              <a:ext uri="{FF2B5EF4-FFF2-40B4-BE49-F238E27FC236}">
                <a16:creationId xmlns:a16="http://schemas.microsoft.com/office/drawing/2014/main" id="{9286D762-C78D-6645-BB7C-978BDEA59CE5}"/>
              </a:ext>
            </a:extLst>
          </p:cNvPr>
          <p:cNvSpPr>
            <a:spLocks noGrp="1"/>
          </p:cNvSpPr>
          <p:nvPr>
            <p:ph type="body" sz="quarter" idx="37" hasCustomPrompt="1"/>
          </p:nvPr>
        </p:nvSpPr>
        <p:spPr>
          <a:xfrm>
            <a:off x="371475" y="986099"/>
            <a:ext cx="5403677"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15" name="Slide Number Placeholder 10">
            <a:extLst>
              <a:ext uri="{FF2B5EF4-FFF2-40B4-BE49-F238E27FC236}">
                <a16:creationId xmlns:a16="http://schemas.microsoft.com/office/drawing/2014/main" id="{55AA72FB-8A60-6445-8833-8459A869D7FC}"/>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6" name="Title 1">
            <a:extLst>
              <a:ext uri="{FF2B5EF4-FFF2-40B4-BE49-F238E27FC236}">
                <a16:creationId xmlns:a16="http://schemas.microsoft.com/office/drawing/2014/main" id="{BCAC5A4F-179C-4749-9FF6-BF5C428F1B09}"/>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accent1"/>
                </a:solidFill>
              </a:defRPr>
            </a:lvl1pPr>
          </a:lstStyle>
          <a:p>
            <a:r>
              <a:rPr lang="en-GB" dirty="0"/>
              <a:t>Text and 1 image slide</a:t>
            </a:r>
            <a:endParaRPr lang="en-US" dirty="0"/>
          </a:p>
        </p:txBody>
      </p:sp>
    </p:spTree>
    <p:extLst>
      <p:ext uri="{BB962C8B-B14F-4D97-AF65-F5344CB8AC3E}">
        <p14:creationId xmlns:p14="http://schemas.microsoft.com/office/powerpoint/2010/main" val="412135724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image 3">
    <p:bg>
      <p:bgPr>
        <a:solidFill>
          <a:schemeClr val="accent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ED480D6E-EF5A-B24B-9984-0560C569F37E}"/>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pic>
        <p:nvPicPr>
          <p:cNvPr id="17" name="Picture Placeholder 4">
            <a:extLst>
              <a:ext uri="{FF2B5EF4-FFF2-40B4-BE49-F238E27FC236}">
                <a16:creationId xmlns:a16="http://schemas.microsoft.com/office/drawing/2014/main" id="{9E23EC75-D966-8D4B-9251-45A1606FC690}"/>
              </a:ext>
            </a:extLst>
          </p:cNvPr>
          <p:cNvPicPr>
            <a:picLocks noChangeAspect="1"/>
          </p:cNvPicPr>
          <p:nvPr userDrawn="1"/>
        </p:nvPicPr>
        <p:blipFill>
          <a:blip r:embed="rId2"/>
          <a:srcRect/>
          <a:stretch/>
        </p:blipFill>
        <p:spPr>
          <a:xfrm>
            <a:off x="6567075" y="368300"/>
            <a:ext cx="5253450" cy="5266140"/>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pic>
      <p:sp>
        <p:nvSpPr>
          <p:cNvPr id="15" name="Text Placeholder 2">
            <a:extLst>
              <a:ext uri="{FF2B5EF4-FFF2-40B4-BE49-F238E27FC236}">
                <a16:creationId xmlns:a16="http://schemas.microsoft.com/office/drawing/2014/main" id="{8226C70E-D4A3-4C44-8D1D-A11C35F08B44}"/>
              </a:ext>
            </a:extLst>
          </p:cNvPr>
          <p:cNvSpPr>
            <a:spLocks noGrp="1"/>
          </p:cNvSpPr>
          <p:nvPr>
            <p:ph type="body" sz="quarter" idx="36" hasCustomPrompt="1"/>
          </p:nvPr>
        </p:nvSpPr>
        <p:spPr>
          <a:xfrm>
            <a:off x="371474" y="1488111"/>
            <a:ext cx="5403676" cy="3821818"/>
          </a:xfrm>
        </p:spPr>
        <p:txBody>
          <a:bodyPr>
            <a:normAutofit/>
          </a:bodyPr>
          <a:lstStyle>
            <a:lvl1pPr>
              <a:buClr>
                <a:schemeClr val="accent4"/>
              </a:buClr>
              <a:defRPr sz="2000">
                <a:solidFill>
                  <a:schemeClr val="bg1"/>
                </a:solidFill>
              </a:defRPr>
            </a:lvl1pPr>
            <a:lvl2pPr>
              <a:buClr>
                <a:schemeClr val="bg1"/>
              </a:buClr>
              <a:defRPr sz="1800">
                <a:solidFill>
                  <a:schemeClr val="bg1"/>
                </a:solidFill>
              </a:defRPr>
            </a:lvl2pPr>
            <a:lvl3pPr marL="668338" indent="-127000">
              <a:buClr>
                <a:schemeClr val="bg1"/>
              </a:buClr>
              <a:tabLst/>
              <a:defRPr sz="1600">
                <a:solidFill>
                  <a:schemeClr val="bg1"/>
                </a:solidFill>
              </a:defRPr>
            </a:lvl3pPr>
            <a:lvl4pPr marL="896938" indent="-177800">
              <a:buClr>
                <a:schemeClr val="bg1"/>
              </a:buClr>
              <a:tabLst/>
              <a:defRPr sz="1400">
                <a:solidFill>
                  <a:schemeClr val="bg1"/>
                </a:solidFill>
              </a:defRPr>
            </a:lvl4pPr>
            <a:lvl5pPr marL="896938" indent="169863">
              <a:buClr>
                <a:schemeClr val="bg1"/>
              </a:buClr>
              <a:tabLst/>
              <a:defRPr sz="1200">
                <a:solidFill>
                  <a:schemeClr val="bg1"/>
                </a:solidFill>
              </a:defRPr>
            </a:lvl5pPr>
            <a:lvl6pPr marL="1252538" indent="-228600">
              <a:buClr>
                <a:schemeClr val="bg1"/>
              </a:buClr>
              <a:tabLst/>
              <a:defRPr sz="1200">
                <a:solidFill>
                  <a:schemeClr val="bg1"/>
                </a:solidFill>
              </a:defRPr>
            </a:lvl6pPr>
            <a:lvl7pPr marL="1379538" indent="-177800">
              <a:buClr>
                <a:schemeClr val="bg1"/>
              </a:buClr>
              <a:tabLst/>
              <a:defRPr sz="1200">
                <a:solidFill>
                  <a:schemeClr val="bg1"/>
                </a:solidFill>
              </a:defRPr>
            </a:lvl7pPr>
            <a:lvl8pPr marL="1557338" indent="-177800">
              <a:buClr>
                <a:schemeClr val="bg1"/>
              </a:buClr>
              <a:tabLst/>
              <a:defRPr sz="1200">
                <a:solidFill>
                  <a:schemeClr val="bg1"/>
                </a:solidFill>
              </a:defRPr>
            </a:lvl8pPr>
            <a:lvl9pPr marL="1692275" indent="-134938">
              <a:buClr>
                <a:schemeClr val="bg1"/>
              </a:buClr>
              <a:tabLst/>
              <a:defRPr sz="1200">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8" name="Text Placeholder 5">
            <a:extLst>
              <a:ext uri="{FF2B5EF4-FFF2-40B4-BE49-F238E27FC236}">
                <a16:creationId xmlns:a16="http://schemas.microsoft.com/office/drawing/2014/main" id="{91639BF3-A25C-9345-BD70-5B3487D4CF87}"/>
              </a:ext>
            </a:extLst>
          </p:cNvPr>
          <p:cNvSpPr>
            <a:spLocks noGrp="1"/>
          </p:cNvSpPr>
          <p:nvPr>
            <p:ph type="body" sz="quarter" idx="37" hasCustomPrompt="1"/>
          </p:nvPr>
        </p:nvSpPr>
        <p:spPr>
          <a:xfrm>
            <a:off x="371475" y="986099"/>
            <a:ext cx="5403677" cy="468370"/>
          </a:xfrm>
        </p:spPr>
        <p:txBody>
          <a:bodyPr>
            <a:noAutofit/>
          </a:bodyPr>
          <a:lstStyle>
            <a:lvl1pPr marL="0" indent="0">
              <a:buFontTx/>
              <a:buNone/>
              <a:defRPr sz="2000" b="1" i="0">
                <a:solidFill>
                  <a:schemeClr val="bg1"/>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19" name="Slide Number Placeholder 10">
            <a:extLst>
              <a:ext uri="{FF2B5EF4-FFF2-40B4-BE49-F238E27FC236}">
                <a16:creationId xmlns:a16="http://schemas.microsoft.com/office/drawing/2014/main" id="{92842844-0EE1-3241-B051-2945003E8A7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20" name="Title 1">
            <a:extLst>
              <a:ext uri="{FF2B5EF4-FFF2-40B4-BE49-F238E27FC236}">
                <a16:creationId xmlns:a16="http://schemas.microsoft.com/office/drawing/2014/main" id="{42134770-F9D0-4447-A5BA-FEEE9F12E132}"/>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bg1"/>
                </a:solidFill>
              </a:defRPr>
            </a:lvl1pPr>
          </a:lstStyle>
          <a:p>
            <a:r>
              <a:rPr lang="en-GB" dirty="0"/>
              <a:t>Text and 1 image slide</a:t>
            </a:r>
            <a:endParaRPr lang="en-US" dirty="0"/>
          </a:p>
        </p:txBody>
      </p:sp>
      <p:pic>
        <p:nvPicPr>
          <p:cNvPr id="9" name="Picture 8">
            <a:extLst>
              <a:ext uri="{FF2B5EF4-FFF2-40B4-BE49-F238E27FC236}">
                <a16:creationId xmlns:a16="http://schemas.microsoft.com/office/drawing/2014/main" id="{EC8B6EBA-829E-6B4A-9568-AC6BB1D85954}"/>
              </a:ext>
            </a:extLst>
          </p:cNvPr>
          <p:cNvPicPr>
            <a:picLocks noChangeAspect="1"/>
          </p:cNvPicPr>
          <p:nvPr userDrawn="1"/>
        </p:nvPicPr>
        <p:blipFill>
          <a:blip r:embed="rId3"/>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270652775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image 4">
    <p:bg>
      <p:bgPr>
        <a:solidFill>
          <a:schemeClr val="accent1"/>
        </a:solid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EF1C4F92-CA24-DD44-A882-2E6C0C33EC92}"/>
              </a:ext>
            </a:extLst>
          </p:cNvPr>
          <p:cNvSpPr>
            <a:spLocks noGrp="1"/>
          </p:cNvSpPr>
          <p:nvPr>
            <p:ph type="body" sz="quarter" idx="27"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18" name="Text Placeholder 2">
            <a:extLst>
              <a:ext uri="{FF2B5EF4-FFF2-40B4-BE49-F238E27FC236}">
                <a16:creationId xmlns:a16="http://schemas.microsoft.com/office/drawing/2014/main" id="{F0871CA7-4BA3-F748-AE75-3D4DD94DB772}"/>
              </a:ext>
            </a:extLst>
          </p:cNvPr>
          <p:cNvSpPr>
            <a:spLocks noGrp="1"/>
          </p:cNvSpPr>
          <p:nvPr>
            <p:ph type="body" sz="quarter" idx="36" hasCustomPrompt="1"/>
          </p:nvPr>
        </p:nvSpPr>
        <p:spPr>
          <a:xfrm>
            <a:off x="371474" y="1488111"/>
            <a:ext cx="5403676" cy="3821818"/>
          </a:xfrm>
        </p:spPr>
        <p:txBody>
          <a:bodyPr>
            <a:normAutofit/>
          </a:bodyPr>
          <a:lstStyle>
            <a:lvl1pPr>
              <a:buClr>
                <a:schemeClr val="accent4"/>
              </a:buClr>
              <a:defRPr sz="2000">
                <a:solidFill>
                  <a:schemeClr val="bg1"/>
                </a:solidFill>
              </a:defRPr>
            </a:lvl1pPr>
            <a:lvl2pPr>
              <a:buClr>
                <a:schemeClr val="bg1"/>
              </a:buClr>
              <a:defRPr sz="1800">
                <a:solidFill>
                  <a:schemeClr val="bg1"/>
                </a:solidFill>
              </a:defRPr>
            </a:lvl2pPr>
            <a:lvl3pPr marL="668338" indent="-127000">
              <a:buClr>
                <a:schemeClr val="bg1"/>
              </a:buClr>
              <a:tabLst/>
              <a:defRPr sz="1600">
                <a:solidFill>
                  <a:schemeClr val="bg1"/>
                </a:solidFill>
              </a:defRPr>
            </a:lvl3pPr>
            <a:lvl4pPr marL="896938" indent="-177800">
              <a:buClr>
                <a:schemeClr val="bg1"/>
              </a:buClr>
              <a:tabLst/>
              <a:defRPr sz="1400">
                <a:solidFill>
                  <a:schemeClr val="bg1"/>
                </a:solidFill>
              </a:defRPr>
            </a:lvl4pPr>
            <a:lvl5pPr marL="896938" indent="169863">
              <a:buClr>
                <a:schemeClr val="bg1"/>
              </a:buClr>
              <a:tabLst/>
              <a:defRPr sz="1200">
                <a:solidFill>
                  <a:schemeClr val="bg1"/>
                </a:solidFill>
              </a:defRPr>
            </a:lvl5pPr>
            <a:lvl6pPr marL="1252538" indent="-228600">
              <a:buClr>
                <a:schemeClr val="bg1"/>
              </a:buClr>
              <a:tabLst/>
              <a:defRPr sz="1200">
                <a:solidFill>
                  <a:schemeClr val="bg1"/>
                </a:solidFill>
              </a:defRPr>
            </a:lvl6pPr>
            <a:lvl7pPr marL="1379538" indent="-177800">
              <a:buClr>
                <a:schemeClr val="bg1"/>
              </a:buClr>
              <a:tabLst/>
              <a:defRPr sz="1200">
                <a:solidFill>
                  <a:schemeClr val="bg1"/>
                </a:solidFill>
              </a:defRPr>
            </a:lvl7pPr>
            <a:lvl8pPr marL="1557338" indent="-177800">
              <a:buClr>
                <a:schemeClr val="bg1"/>
              </a:buClr>
              <a:tabLst/>
              <a:defRPr sz="1200">
                <a:solidFill>
                  <a:schemeClr val="bg1"/>
                </a:solidFill>
              </a:defRPr>
            </a:lvl8pPr>
            <a:lvl9pPr marL="1692275" indent="-134938">
              <a:buClr>
                <a:schemeClr val="bg1"/>
              </a:buClr>
              <a:tabLst/>
              <a:defRPr sz="1200">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20" name="Text Placeholder 5">
            <a:extLst>
              <a:ext uri="{FF2B5EF4-FFF2-40B4-BE49-F238E27FC236}">
                <a16:creationId xmlns:a16="http://schemas.microsoft.com/office/drawing/2014/main" id="{062CEFF1-0F6D-3346-85C7-477FE707C5EB}"/>
              </a:ext>
            </a:extLst>
          </p:cNvPr>
          <p:cNvSpPr>
            <a:spLocks noGrp="1"/>
          </p:cNvSpPr>
          <p:nvPr>
            <p:ph type="body" sz="quarter" idx="37" hasCustomPrompt="1"/>
          </p:nvPr>
        </p:nvSpPr>
        <p:spPr>
          <a:xfrm>
            <a:off x="371475" y="986099"/>
            <a:ext cx="5403677" cy="468370"/>
          </a:xfrm>
        </p:spPr>
        <p:txBody>
          <a:bodyPr>
            <a:noAutofit/>
          </a:bodyPr>
          <a:lstStyle>
            <a:lvl1pPr marL="0" indent="0">
              <a:buFontTx/>
              <a:buNone/>
              <a:defRPr sz="2000" b="1" i="0">
                <a:solidFill>
                  <a:schemeClr val="bg1"/>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21" name="Picture Placeholder 16">
            <a:extLst>
              <a:ext uri="{FF2B5EF4-FFF2-40B4-BE49-F238E27FC236}">
                <a16:creationId xmlns:a16="http://schemas.microsoft.com/office/drawing/2014/main" id="{6DB98C8C-5DE9-454C-A8FC-3C2BE63B298A}"/>
              </a:ext>
            </a:extLst>
          </p:cNvPr>
          <p:cNvSpPr>
            <a:spLocks noGrp="1" noChangeAspect="1"/>
          </p:cNvSpPr>
          <p:nvPr>
            <p:ph type="pic" sz="quarter" idx="11" hasCustomPrompt="1"/>
          </p:nvPr>
        </p:nvSpPr>
        <p:spPr>
          <a:xfrm>
            <a:off x="6553698" y="368643"/>
            <a:ext cx="5266827" cy="5266140"/>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txBody>
          <a:bodyPr wrap="square">
            <a:noAutofit/>
          </a:bodyPr>
          <a:lstStyle>
            <a:lvl1pPr marL="0" indent="0" algn="ctr">
              <a:buFontTx/>
              <a:buNone/>
              <a:defRPr sz="1050" b="1">
                <a:solidFill>
                  <a:schemeClr val="bg1"/>
                </a:solidFill>
              </a:defRPr>
            </a:lvl1pPr>
          </a:lstStyle>
          <a:p>
            <a:r>
              <a:rPr lang="en-US" dirty="0"/>
              <a:t>Click icon to insert image</a:t>
            </a:r>
          </a:p>
        </p:txBody>
      </p:sp>
      <p:sp>
        <p:nvSpPr>
          <p:cNvPr id="22" name="Slide Number Placeholder 10">
            <a:extLst>
              <a:ext uri="{FF2B5EF4-FFF2-40B4-BE49-F238E27FC236}">
                <a16:creationId xmlns:a16="http://schemas.microsoft.com/office/drawing/2014/main" id="{17341A60-B016-174F-8A1C-B19FA45172FC}"/>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23" name="Title 1">
            <a:extLst>
              <a:ext uri="{FF2B5EF4-FFF2-40B4-BE49-F238E27FC236}">
                <a16:creationId xmlns:a16="http://schemas.microsoft.com/office/drawing/2014/main" id="{CEB290E4-516C-3447-BDE6-76210D35708A}"/>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bg1"/>
                </a:solidFill>
              </a:defRPr>
            </a:lvl1pPr>
          </a:lstStyle>
          <a:p>
            <a:r>
              <a:rPr lang="en-GB" dirty="0"/>
              <a:t>Text and 1 image slide</a:t>
            </a:r>
            <a:endParaRPr lang="en-US" dirty="0"/>
          </a:p>
        </p:txBody>
      </p:sp>
      <p:pic>
        <p:nvPicPr>
          <p:cNvPr id="9" name="Picture 8">
            <a:extLst>
              <a:ext uri="{FF2B5EF4-FFF2-40B4-BE49-F238E27FC236}">
                <a16:creationId xmlns:a16="http://schemas.microsoft.com/office/drawing/2014/main" id="{C4B0F177-D1C1-2F4D-9696-6802542810DF}"/>
              </a:ext>
            </a:extLst>
          </p:cNvPr>
          <p:cNvPicPr>
            <a:picLocks noChangeAspect="1"/>
          </p:cNvPicPr>
          <p:nvPr userDrawn="1"/>
        </p:nvPicPr>
        <p:blipFill>
          <a:blip r:embed="rId2"/>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38492942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image 5">
    <p:bg>
      <p:bgPr>
        <a:solidFill>
          <a:schemeClr val="accent5"/>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0F97DD13-5CD3-FB46-8FC0-D4F7F149A54F}"/>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pic>
        <p:nvPicPr>
          <p:cNvPr id="15" name="Picture Placeholder 4">
            <a:extLst>
              <a:ext uri="{FF2B5EF4-FFF2-40B4-BE49-F238E27FC236}">
                <a16:creationId xmlns:a16="http://schemas.microsoft.com/office/drawing/2014/main" id="{3589DD3F-25BD-224A-BF04-CACDB19D9655}"/>
              </a:ext>
            </a:extLst>
          </p:cNvPr>
          <p:cNvPicPr>
            <a:picLocks noChangeAspect="1"/>
          </p:cNvPicPr>
          <p:nvPr userDrawn="1"/>
        </p:nvPicPr>
        <p:blipFill>
          <a:blip r:embed="rId2"/>
          <a:srcRect/>
          <a:stretch/>
        </p:blipFill>
        <p:spPr>
          <a:xfrm>
            <a:off x="6567073" y="368300"/>
            <a:ext cx="5253450" cy="5266139"/>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pic>
      <p:sp>
        <p:nvSpPr>
          <p:cNvPr id="11" name="Text Placeholder 2">
            <a:extLst>
              <a:ext uri="{FF2B5EF4-FFF2-40B4-BE49-F238E27FC236}">
                <a16:creationId xmlns:a16="http://schemas.microsoft.com/office/drawing/2014/main" id="{E9D39B0A-B1F8-864B-AC6B-50BA5099064B}"/>
              </a:ext>
            </a:extLst>
          </p:cNvPr>
          <p:cNvSpPr>
            <a:spLocks noGrp="1"/>
          </p:cNvSpPr>
          <p:nvPr>
            <p:ph type="body" sz="quarter" idx="37" hasCustomPrompt="1"/>
          </p:nvPr>
        </p:nvSpPr>
        <p:spPr>
          <a:xfrm>
            <a:off x="371474" y="1488111"/>
            <a:ext cx="5403676" cy="3821818"/>
          </a:xfrm>
        </p:spPr>
        <p:txBody>
          <a:bodyPr>
            <a:normAutofit/>
          </a:bodyPr>
          <a:lstStyle>
            <a:lvl1pPr>
              <a:defRPr sz="2000">
                <a:solidFill>
                  <a:schemeClr val="tx2"/>
                </a:solidFill>
              </a:defRPr>
            </a:lvl1pPr>
            <a:lvl2pPr>
              <a:defRPr sz="1800">
                <a:solidFill>
                  <a:schemeClr val="tx2"/>
                </a:solidFill>
              </a:defRPr>
            </a:lvl2pPr>
            <a:lvl3pPr marL="668338" indent="-127000">
              <a:tabLst/>
              <a:defRPr sz="1600">
                <a:solidFill>
                  <a:schemeClr val="tx2"/>
                </a:solidFill>
              </a:defRPr>
            </a:lvl3pPr>
            <a:lvl4pPr marL="896938" indent="-177800">
              <a:tabLst/>
              <a:defRPr sz="1400">
                <a:solidFill>
                  <a:schemeClr val="tx2"/>
                </a:solidFill>
              </a:defRPr>
            </a:lvl4pPr>
            <a:lvl5pPr marL="896938" indent="169863">
              <a:tabLst/>
              <a:defRPr sz="1200">
                <a:solidFill>
                  <a:schemeClr val="tx2"/>
                </a:solidFill>
              </a:defRPr>
            </a:lvl5pPr>
            <a:lvl6pPr marL="1252538" indent="-228600">
              <a:tabLst/>
              <a:defRPr sz="1200">
                <a:solidFill>
                  <a:schemeClr val="tx2"/>
                </a:solidFill>
              </a:defRPr>
            </a:lvl6pPr>
            <a:lvl7pPr marL="1379538" indent="-177800">
              <a:tabLst/>
              <a:defRPr sz="1200">
                <a:solidFill>
                  <a:schemeClr val="tx2"/>
                </a:solidFill>
              </a:defRPr>
            </a:lvl7pPr>
            <a:lvl8pPr marL="1557338" indent="-177800">
              <a:tabLst/>
              <a:defRPr sz="1200">
                <a:solidFill>
                  <a:schemeClr val="tx2"/>
                </a:solidFill>
              </a:defRPr>
            </a:lvl8pPr>
            <a:lvl9pPr marL="1692275" indent="-134938">
              <a:tabLst/>
              <a:defRPr sz="1200">
                <a:solidFill>
                  <a:schemeClr val="tx2"/>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6" name="Text Placeholder 5">
            <a:extLst>
              <a:ext uri="{FF2B5EF4-FFF2-40B4-BE49-F238E27FC236}">
                <a16:creationId xmlns:a16="http://schemas.microsoft.com/office/drawing/2014/main" id="{2AD3C880-9846-3444-ADF4-2CF76A5F0624}"/>
              </a:ext>
            </a:extLst>
          </p:cNvPr>
          <p:cNvSpPr>
            <a:spLocks noGrp="1"/>
          </p:cNvSpPr>
          <p:nvPr>
            <p:ph type="body" sz="quarter" idx="38" hasCustomPrompt="1"/>
          </p:nvPr>
        </p:nvSpPr>
        <p:spPr>
          <a:xfrm>
            <a:off x="371475" y="986099"/>
            <a:ext cx="5403677"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17" name="Slide Number Placeholder 10">
            <a:extLst>
              <a:ext uri="{FF2B5EF4-FFF2-40B4-BE49-F238E27FC236}">
                <a16:creationId xmlns:a16="http://schemas.microsoft.com/office/drawing/2014/main" id="{0AD33C30-2188-9D44-A0D7-64CA8990FDA6}"/>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8" name="Title 1">
            <a:extLst>
              <a:ext uri="{FF2B5EF4-FFF2-40B4-BE49-F238E27FC236}">
                <a16:creationId xmlns:a16="http://schemas.microsoft.com/office/drawing/2014/main" id="{236D6BE2-EEDA-B148-A89F-610375C828F5}"/>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tx2"/>
                </a:solidFill>
              </a:defRPr>
            </a:lvl1pPr>
          </a:lstStyle>
          <a:p>
            <a:r>
              <a:rPr lang="en-GB" dirty="0"/>
              <a:t>Text and 1 image slide</a:t>
            </a:r>
            <a:endParaRPr lang="en-US" dirty="0"/>
          </a:p>
        </p:txBody>
      </p:sp>
    </p:spTree>
    <p:extLst>
      <p:ext uri="{BB962C8B-B14F-4D97-AF65-F5344CB8AC3E}">
        <p14:creationId xmlns:p14="http://schemas.microsoft.com/office/powerpoint/2010/main" val="39829068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mage 6">
    <p:bg>
      <p:bgPr>
        <a:solidFill>
          <a:schemeClr val="accent5"/>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FDEB6FD8-2A75-F244-BEC2-865B9C5EE164}"/>
              </a:ext>
            </a:extLst>
          </p:cNvPr>
          <p:cNvSpPr>
            <a:spLocks noGrp="1"/>
          </p:cNvSpPr>
          <p:nvPr>
            <p:ph type="body" sz="quarter" idx="27"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13" name="Text Placeholder 2">
            <a:extLst>
              <a:ext uri="{FF2B5EF4-FFF2-40B4-BE49-F238E27FC236}">
                <a16:creationId xmlns:a16="http://schemas.microsoft.com/office/drawing/2014/main" id="{428629E5-8936-C446-A5BF-24991465C0FC}"/>
              </a:ext>
            </a:extLst>
          </p:cNvPr>
          <p:cNvSpPr>
            <a:spLocks noGrp="1"/>
          </p:cNvSpPr>
          <p:nvPr>
            <p:ph type="body" sz="quarter" idx="37" hasCustomPrompt="1"/>
          </p:nvPr>
        </p:nvSpPr>
        <p:spPr>
          <a:xfrm>
            <a:off x="371474" y="1488111"/>
            <a:ext cx="5403676" cy="3821818"/>
          </a:xfrm>
        </p:spPr>
        <p:txBody>
          <a:bodyPr>
            <a:normAutofit/>
          </a:bodyPr>
          <a:lstStyle>
            <a:lvl1pPr>
              <a:defRPr sz="2000">
                <a:solidFill>
                  <a:schemeClr val="tx2"/>
                </a:solidFill>
              </a:defRPr>
            </a:lvl1pPr>
            <a:lvl2pPr>
              <a:defRPr sz="1800">
                <a:solidFill>
                  <a:schemeClr val="tx2"/>
                </a:solidFill>
              </a:defRPr>
            </a:lvl2pPr>
            <a:lvl3pPr marL="668338" indent="-127000">
              <a:tabLst/>
              <a:defRPr sz="1600">
                <a:solidFill>
                  <a:schemeClr val="tx2"/>
                </a:solidFill>
              </a:defRPr>
            </a:lvl3pPr>
            <a:lvl4pPr marL="896938" indent="-177800">
              <a:tabLst/>
              <a:defRPr sz="1400">
                <a:solidFill>
                  <a:schemeClr val="tx2"/>
                </a:solidFill>
              </a:defRPr>
            </a:lvl4pPr>
            <a:lvl5pPr marL="896938" indent="169863">
              <a:tabLst/>
              <a:defRPr sz="1200">
                <a:solidFill>
                  <a:schemeClr val="tx2"/>
                </a:solidFill>
              </a:defRPr>
            </a:lvl5pPr>
            <a:lvl6pPr marL="1252538" indent="-228600">
              <a:tabLst/>
              <a:defRPr sz="1200">
                <a:solidFill>
                  <a:schemeClr val="tx2"/>
                </a:solidFill>
              </a:defRPr>
            </a:lvl6pPr>
            <a:lvl7pPr marL="1379538" indent="-177800">
              <a:tabLst/>
              <a:defRPr sz="1200">
                <a:solidFill>
                  <a:schemeClr val="tx2"/>
                </a:solidFill>
              </a:defRPr>
            </a:lvl7pPr>
            <a:lvl8pPr marL="1557338" indent="-177800">
              <a:tabLst/>
              <a:defRPr sz="1200">
                <a:solidFill>
                  <a:schemeClr val="tx2"/>
                </a:solidFill>
              </a:defRPr>
            </a:lvl8pPr>
            <a:lvl9pPr marL="1692275" indent="-134938">
              <a:tabLst/>
              <a:defRPr sz="1200">
                <a:solidFill>
                  <a:schemeClr val="tx2"/>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6" name="Text Placeholder 5">
            <a:extLst>
              <a:ext uri="{FF2B5EF4-FFF2-40B4-BE49-F238E27FC236}">
                <a16:creationId xmlns:a16="http://schemas.microsoft.com/office/drawing/2014/main" id="{8988A062-4E50-1D41-8298-8CFAB4D0C7DD}"/>
              </a:ext>
            </a:extLst>
          </p:cNvPr>
          <p:cNvSpPr>
            <a:spLocks noGrp="1"/>
          </p:cNvSpPr>
          <p:nvPr>
            <p:ph type="body" sz="quarter" idx="38" hasCustomPrompt="1"/>
          </p:nvPr>
        </p:nvSpPr>
        <p:spPr>
          <a:xfrm>
            <a:off x="371475" y="986099"/>
            <a:ext cx="5403677"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17" name="Picture Placeholder 16">
            <a:extLst>
              <a:ext uri="{FF2B5EF4-FFF2-40B4-BE49-F238E27FC236}">
                <a16:creationId xmlns:a16="http://schemas.microsoft.com/office/drawing/2014/main" id="{C8C2692C-9DAE-E84C-9E6C-946603078621}"/>
              </a:ext>
            </a:extLst>
          </p:cNvPr>
          <p:cNvSpPr>
            <a:spLocks noGrp="1" noChangeAspect="1"/>
          </p:cNvSpPr>
          <p:nvPr>
            <p:ph type="pic" sz="quarter" idx="11" hasCustomPrompt="1"/>
          </p:nvPr>
        </p:nvSpPr>
        <p:spPr>
          <a:xfrm>
            <a:off x="6553698" y="368643"/>
            <a:ext cx="5266827" cy="5266140"/>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txBody>
          <a:bodyPr wrap="square">
            <a:noAutofit/>
          </a:bodyPr>
          <a:lstStyle>
            <a:lvl1pPr marL="0" indent="0" algn="ctr">
              <a:buFontTx/>
              <a:buNone/>
              <a:defRPr sz="1050" b="1">
                <a:solidFill>
                  <a:schemeClr val="bg1"/>
                </a:solidFill>
              </a:defRPr>
            </a:lvl1pPr>
          </a:lstStyle>
          <a:p>
            <a:r>
              <a:rPr lang="en-US" dirty="0"/>
              <a:t>Click icon to insert image</a:t>
            </a:r>
          </a:p>
        </p:txBody>
      </p:sp>
      <p:sp>
        <p:nvSpPr>
          <p:cNvPr id="18" name="Slide Number Placeholder 10">
            <a:extLst>
              <a:ext uri="{FF2B5EF4-FFF2-40B4-BE49-F238E27FC236}">
                <a16:creationId xmlns:a16="http://schemas.microsoft.com/office/drawing/2014/main" id="{6FF52E62-DAF2-C34C-8A05-2D8C4B2A90F8}"/>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9" name="Title 1">
            <a:extLst>
              <a:ext uri="{FF2B5EF4-FFF2-40B4-BE49-F238E27FC236}">
                <a16:creationId xmlns:a16="http://schemas.microsoft.com/office/drawing/2014/main" id="{ACA2C905-EB12-E342-8FCB-E301BC901AD9}"/>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accent1"/>
                </a:solidFill>
              </a:defRPr>
            </a:lvl1pPr>
          </a:lstStyle>
          <a:p>
            <a:r>
              <a:rPr lang="en-GB" dirty="0"/>
              <a:t>Text and 1 image slide</a:t>
            </a:r>
            <a:endParaRPr lang="en-US" dirty="0"/>
          </a:p>
        </p:txBody>
      </p:sp>
    </p:spTree>
    <p:extLst>
      <p:ext uri="{BB962C8B-B14F-4D97-AF65-F5344CB8AC3E}">
        <p14:creationId xmlns:p14="http://schemas.microsoft.com/office/powerpoint/2010/main" val="205700220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429D493F-7C97-0B4E-93C2-02584854671A}"/>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14" name="Text Placeholder 2">
            <a:extLst>
              <a:ext uri="{FF2B5EF4-FFF2-40B4-BE49-F238E27FC236}">
                <a16:creationId xmlns:a16="http://schemas.microsoft.com/office/drawing/2014/main" id="{E69FE5A3-210F-0C4F-8CE0-B34D1B47E687}"/>
              </a:ext>
            </a:extLst>
          </p:cNvPr>
          <p:cNvSpPr>
            <a:spLocks noGrp="1"/>
          </p:cNvSpPr>
          <p:nvPr>
            <p:ph type="body" sz="quarter" idx="36" hasCustomPrompt="1"/>
          </p:nvPr>
        </p:nvSpPr>
        <p:spPr>
          <a:xfrm>
            <a:off x="371473" y="1488111"/>
            <a:ext cx="11078405"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6" name="Text Placeholder 5">
            <a:extLst>
              <a:ext uri="{FF2B5EF4-FFF2-40B4-BE49-F238E27FC236}">
                <a16:creationId xmlns:a16="http://schemas.microsoft.com/office/drawing/2014/main" id="{6DCB2F29-ED47-DA49-AD9F-0E3C30846613}"/>
              </a:ext>
            </a:extLst>
          </p:cNvPr>
          <p:cNvSpPr>
            <a:spLocks noGrp="1"/>
          </p:cNvSpPr>
          <p:nvPr>
            <p:ph type="body" sz="quarter" idx="37" hasCustomPrompt="1"/>
          </p:nvPr>
        </p:nvSpPr>
        <p:spPr>
          <a:xfrm>
            <a:off x="371475" y="986099"/>
            <a:ext cx="11078403"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17" name="Slide Number Placeholder 10">
            <a:extLst>
              <a:ext uri="{FF2B5EF4-FFF2-40B4-BE49-F238E27FC236}">
                <a16:creationId xmlns:a16="http://schemas.microsoft.com/office/drawing/2014/main" id="{6D2AECB3-F596-2842-8543-4EC5744E2835}"/>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7" name="Title 1">
            <a:extLst>
              <a:ext uri="{FF2B5EF4-FFF2-40B4-BE49-F238E27FC236}">
                <a16:creationId xmlns:a16="http://schemas.microsoft.com/office/drawing/2014/main" id="{1CF2FE6D-CEA2-3A41-AE98-F377514AEBD1}"/>
              </a:ext>
            </a:extLst>
          </p:cNvPr>
          <p:cNvSpPr>
            <a:spLocks noGrp="1"/>
          </p:cNvSpPr>
          <p:nvPr>
            <p:ph type="title" hasCustomPrompt="1"/>
          </p:nvPr>
        </p:nvSpPr>
        <p:spPr>
          <a:xfrm>
            <a:off x="371476" y="384379"/>
            <a:ext cx="11078402" cy="596696"/>
          </a:xfrm>
        </p:spPr>
        <p:txBody>
          <a:bodyPr anchor="t">
            <a:noAutofit/>
          </a:bodyPr>
          <a:lstStyle>
            <a:lvl1pPr>
              <a:lnSpc>
                <a:spcPct val="85000"/>
              </a:lnSpc>
              <a:defRPr sz="3400" baseline="0">
                <a:solidFill>
                  <a:schemeClr val="accent1"/>
                </a:solidFill>
              </a:defRPr>
            </a:lvl1pPr>
          </a:lstStyle>
          <a:p>
            <a:r>
              <a:rPr lang="en-GB" dirty="0"/>
              <a:t>Text only</a:t>
            </a:r>
            <a:endParaRPr lang="en-US" dirty="0"/>
          </a:p>
        </p:txBody>
      </p:sp>
    </p:spTree>
    <p:extLst>
      <p:ext uri="{BB962C8B-B14F-4D97-AF65-F5344CB8AC3E}">
        <p14:creationId xmlns:p14="http://schemas.microsoft.com/office/powerpoint/2010/main" val="71098529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ly (no subhea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0DEDBF07-BA3A-B046-A1F7-6C23EBF1046F}"/>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6" name="Text Placeholder 2">
            <a:extLst>
              <a:ext uri="{FF2B5EF4-FFF2-40B4-BE49-F238E27FC236}">
                <a16:creationId xmlns:a16="http://schemas.microsoft.com/office/drawing/2014/main" id="{F4772656-699D-3E40-8FED-C161A5395E28}"/>
              </a:ext>
            </a:extLst>
          </p:cNvPr>
          <p:cNvSpPr>
            <a:spLocks noGrp="1"/>
          </p:cNvSpPr>
          <p:nvPr>
            <p:ph type="body" sz="quarter" idx="36" hasCustomPrompt="1"/>
          </p:nvPr>
        </p:nvSpPr>
        <p:spPr>
          <a:xfrm>
            <a:off x="371473" y="992650"/>
            <a:ext cx="11078405" cy="386400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2" name="Slide Number Placeholder 10">
            <a:extLst>
              <a:ext uri="{FF2B5EF4-FFF2-40B4-BE49-F238E27FC236}">
                <a16:creationId xmlns:a16="http://schemas.microsoft.com/office/drawing/2014/main" id="{FDBBD063-5131-BE4C-BF02-F55198D15FC5}"/>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3" name="Title 1">
            <a:extLst>
              <a:ext uri="{FF2B5EF4-FFF2-40B4-BE49-F238E27FC236}">
                <a16:creationId xmlns:a16="http://schemas.microsoft.com/office/drawing/2014/main" id="{18D9B1DA-ED27-B247-A2E4-142E26785FC2}"/>
              </a:ext>
            </a:extLst>
          </p:cNvPr>
          <p:cNvSpPr>
            <a:spLocks noGrp="1"/>
          </p:cNvSpPr>
          <p:nvPr>
            <p:ph type="title" hasCustomPrompt="1"/>
          </p:nvPr>
        </p:nvSpPr>
        <p:spPr>
          <a:xfrm>
            <a:off x="371476" y="369022"/>
            <a:ext cx="11078401" cy="612053"/>
          </a:xfrm>
        </p:spPr>
        <p:txBody>
          <a:bodyPr anchor="t">
            <a:noAutofit/>
          </a:bodyPr>
          <a:lstStyle>
            <a:lvl1pPr>
              <a:lnSpc>
                <a:spcPct val="85000"/>
              </a:lnSpc>
              <a:defRPr sz="3400">
                <a:solidFill>
                  <a:schemeClr val="accent1"/>
                </a:solidFill>
              </a:defRPr>
            </a:lvl1pPr>
          </a:lstStyle>
          <a:p>
            <a:r>
              <a:rPr lang="en-GB" dirty="0"/>
              <a:t>Text only (no subhead)</a:t>
            </a:r>
            <a:endParaRPr lang="en-US" dirty="0"/>
          </a:p>
        </p:txBody>
      </p:sp>
    </p:spTree>
    <p:extLst>
      <p:ext uri="{BB962C8B-B14F-4D97-AF65-F5344CB8AC3E}">
        <p14:creationId xmlns:p14="http://schemas.microsoft.com/office/powerpoint/2010/main" val="138833544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429D493F-7C97-0B4E-93C2-02584854671A}"/>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14" name="Text Placeholder 2">
            <a:extLst>
              <a:ext uri="{FF2B5EF4-FFF2-40B4-BE49-F238E27FC236}">
                <a16:creationId xmlns:a16="http://schemas.microsoft.com/office/drawing/2014/main" id="{778E442E-0621-DC4F-86B6-1F77678B159E}"/>
              </a:ext>
            </a:extLst>
          </p:cNvPr>
          <p:cNvSpPr>
            <a:spLocks noGrp="1"/>
          </p:cNvSpPr>
          <p:nvPr>
            <p:ph type="body" sz="quarter" idx="36" hasCustomPrompt="1"/>
          </p:nvPr>
        </p:nvSpPr>
        <p:spPr>
          <a:xfrm>
            <a:off x="371473" y="1488111"/>
            <a:ext cx="5456323"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8" name="Text Placeholder 5">
            <a:extLst>
              <a:ext uri="{FF2B5EF4-FFF2-40B4-BE49-F238E27FC236}">
                <a16:creationId xmlns:a16="http://schemas.microsoft.com/office/drawing/2014/main" id="{7E64351E-9837-9440-9DA0-E135754E787B}"/>
              </a:ext>
            </a:extLst>
          </p:cNvPr>
          <p:cNvSpPr>
            <a:spLocks noGrp="1"/>
          </p:cNvSpPr>
          <p:nvPr>
            <p:ph type="body" sz="quarter" idx="39" hasCustomPrompt="1"/>
          </p:nvPr>
        </p:nvSpPr>
        <p:spPr>
          <a:xfrm>
            <a:off x="371475" y="986099"/>
            <a:ext cx="5456321"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19" name="Text Placeholder 2">
            <a:extLst>
              <a:ext uri="{FF2B5EF4-FFF2-40B4-BE49-F238E27FC236}">
                <a16:creationId xmlns:a16="http://schemas.microsoft.com/office/drawing/2014/main" id="{E20F2A7B-6428-B44B-8383-29FFB0C25452}"/>
              </a:ext>
            </a:extLst>
          </p:cNvPr>
          <p:cNvSpPr>
            <a:spLocks noGrp="1"/>
          </p:cNvSpPr>
          <p:nvPr>
            <p:ph type="body" sz="quarter" idx="40" hasCustomPrompt="1"/>
          </p:nvPr>
        </p:nvSpPr>
        <p:spPr>
          <a:xfrm>
            <a:off x="6328520" y="1488111"/>
            <a:ext cx="5456323"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21" name="Text Placeholder 5">
            <a:extLst>
              <a:ext uri="{FF2B5EF4-FFF2-40B4-BE49-F238E27FC236}">
                <a16:creationId xmlns:a16="http://schemas.microsoft.com/office/drawing/2014/main" id="{E9A99973-6A66-B746-A225-90E7EED72C5A}"/>
              </a:ext>
            </a:extLst>
          </p:cNvPr>
          <p:cNvSpPr>
            <a:spLocks noGrp="1"/>
          </p:cNvSpPr>
          <p:nvPr>
            <p:ph type="body" sz="quarter" idx="41" hasCustomPrompt="1"/>
          </p:nvPr>
        </p:nvSpPr>
        <p:spPr>
          <a:xfrm>
            <a:off x="6328522" y="986099"/>
            <a:ext cx="5456321"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22" name="Slide Number Placeholder 10">
            <a:extLst>
              <a:ext uri="{FF2B5EF4-FFF2-40B4-BE49-F238E27FC236}">
                <a16:creationId xmlns:a16="http://schemas.microsoft.com/office/drawing/2014/main" id="{AA0DECFB-80FC-7343-AF96-6CBCC9CEA8E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23" name="Title 1">
            <a:extLst>
              <a:ext uri="{FF2B5EF4-FFF2-40B4-BE49-F238E27FC236}">
                <a16:creationId xmlns:a16="http://schemas.microsoft.com/office/drawing/2014/main" id="{31F5B9D9-2EA4-AC42-AE6A-F0BAD6C5EB34}"/>
              </a:ext>
            </a:extLst>
          </p:cNvPr>
          <p:cNvSpPr>
            <a:spLocks noGrp="1"/>
          </p:cNvSpPr>
          <p:nvPr>
            <p:ph type="title" hasCustomPrompt="1"/>
          </p:nvPr>
        </p:nvSpPr>
        <p:spPr>
          <a:xfrm>
            <a:off x="371476" y="369022"/>
            <a:ext cx="5456319" cy="612053"/>
          </a:xfrm>
        </p:spPr>
        <p:txBody>
          <a:bodyPr anchor="t">
            <a:noAutofit/>
          </a:bodyPr>
          <a:lstStyle>
            <a:lvl1pPr>
              <a:lnSpc>
                <a:spcPct val="85000"/>
              </a:lnSpc>
              <a:defRPr sz="3400">
                <a:solidFill>
                  <a:schemeClr val="accent1"/>
                </a:solidFill>
              </a:defRPr>
            </a:lvl1pPr>
          </a:lstStyle>
          <a:p>
            <a:r>
              <a:rPr lang="en-GB" dirty="0"/>
              <a:t>2 column text slide</a:t>
            </a:r>
            <a:endParaRPr lang="en-US" dirty="0"/>
          </a:p>
        </p:txBody>
      </p:sp>
      <p:sp>
        <p:nvSpPr>
          <p:cNvPr id="31" name="Text Placeholder 5">
            <a:extLst>
              <a:ext uri="{FF2B5EF4-FFF2-40B4-BE49-F238E27FC236}">
                <a16:creationId xmlns:a16="http://schemas.microsoft.com/office/drawing/2014/main" id="{6F0B33F6-210E-9643-8B0A-C0B1DD8AAE43}"/>
              </a:ext>
            </a:extLst>
          </p:cNvPr>
          <p:cNvSpPr>
            <a:spLocks noGrp="1"/>
          </p:cNvSpPr>
          <p:nvPr>
            <p:ph type="body" sz="quarter" idx="42" hasCustomPrompt="1"/>
          </p:nvPr>
        </p:nvSpPr>
        <p:spPr>
          <a:xfrm>
            <a:off x="6328522" y="369021"/>
            <a:ext cx="5456321" cy="612053"/>
          </a:xfrm>
        </p:spPr>
        <p:txBody>
          <a:bodyPr>
            <a:noAutofit/>
          </a:bodyPr>
          <a:lstStyle>
            <a:lvl1pPr marL="0" indent="0" algn="l" defTabSz="914400" rtl="0" eaLnBrk="1" latinLnBrk="0" hangingPunct="1">
              <a:lnSpc>
                <a:spcPct val="85000"/>
              </a:lnSpc>
              <a:spcBef>
                <a:spcPct val="0"/>
              </a:spcBef>
              <a:buFontTx/>
              <a:buNone/>
              <a:defRPr lang="en-GB" sz="3400" b="0" i="0" kern="1200" dirty="0" smtClean="0">
                <a:solidFill>
                  <a:schemeClr val="accent1"/>
                </a:solidFill>
                <a:latin typeface="Arial" panose="020B0604020202020204" pitchFamily="34" charset="0"/>
                <a:ea typeface="+mj-ea"/>
                <a:cs typeface="Arial" panose="020B0604020202020204" pitchFamily="34" charset="0"/>
              </a:defRPr>
            </a:lvl1pPr>
          </a:lstStyle>
          <a:p>
            <a:pPr lvl="0"/>
            <a:r>
              <a:rPr lang="en-GB" dirty="0"/>
              <a:t>2 column text slide</a:t>
            </a:r>
          </a:p>
        </p:txBody>
      </p:sp>
    </p:spTree>
    <p:extLst>
      <p:ext uri="{BB962C8B-B14F-4D97-AF65-F5344CB8AC3E}">
        <p14:creationId xmlns:p14="http://schemas.microsoft.com/office/powerpoint/2010/main" val="2272791491"/>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2 image slide">
    <p:spTree>
      <p:nvGrpSpPr>
        <p:cNvPr id="1" name=""/>
        <p:cNvGrpSpPr/>
        <p:nvPr/>
      </p:nvGrpSpPr>
      <p:grpSpPr>
        <a:xfrm>
          <a:off x="0" y="0"/>
          <a:ext cx="0" cy="0"/>
          <a:chOff x="0" y="0"/>
          <a:chExt cx="0" cy="0"/>
        </a:xfrm>
      </p:grpSpPr>
      <p:sp>
        <p:nvSpPr>
          <p:cNvPr id="7" name="Picture Placeholder 24">
            <a:extLst>
              <a:ext uri="{FF2B5EF4-FFF2-40B4-BE49-F238E27FC236}">
                <a16:creationId xmlns:a16="http://schemas.microsoft.com/office/drawing/2014/main" id="{CAF0A386-BA55-1645-8427-478390DFF67D}"/>
              </a:ext>
            </a:extLst>
          </p:cNvPr>
          <p:cNvSpPr>
            <a:spLocks noGrp="1"/>
          </p:cNvSpPr>
          <p:nvPr>
            <p:ph type="pic" sz="quarter" idx="24" hasCustomPrompt="1"/>
          </p:nvPr>
        </p:nvSpPr>
        <p:spPr>
          <a:xfrm>
            <a:off x="9309512" y="368300"/>
            <a:ext cx="2511013" cy="2495773"/>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8" name="Picture Placeholder 24">
            <a:extLst>
              <a:ext uri="{FF2B5EF4-FFF2-40B4-BE49-F238E27FC236}">
                <a16:creationId xmlns:a16="http://schemas.microsoft.com/office/drawing/2014/main" id="{62304FFD-6683-B244-A901-682CF0C47757}"/>
              </a:ext>
            </a:extLst>
          </p:cNvPr>
          <p:cNvSpPr>
            <a:spLocks noGrp="1"/>
          </p:cNvSpPr>
          <p:nvPr>
            <p:ph type="pic" sz="quarter" idx="25" hasCustomPrompt="1"/>
          </p:nvPr>
        </p:nvSpPr>
        <p:spPr>
          <a:xfrm>
            <a:off x="9324752" y="3186935"/>
            <a:ext cx="2495773" cy="2495773"/>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12" name="Text Placeholder 4">
            <a:extLst>
              <a:ext uri="{FF2B5EF4-FFF2-40B4-BE49-F238E27FC236}">
                <a16:creationId xmlns:a16="http://schemas.microsoft.com/office/drawing/2014/main" id="{A11E8591-1764-654D-B944-52A612F6040B}"/>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10" name="Text Placeholder 2">
            <a:extLst>
              <a:ext uri="{FF2B5EF4-FFF2-40B4-BE49-F238E27FC236}">
                <a16:creationId xmlns:a16="http://schemas.microsoft.com/office/drawing/2014/main" id="{7563274A-8E24-4741-B618-7D4DF617CA00}"/>
              </a:ext>
            </a:extLst>
          </p:cNvPr>
          <p:cNvSpPr>
            <a:spLocks noGrp="1"/>
          </p:cNvSpPr>
          <p:nvPr>
            <p:ph type="body" sz="quarter" idx="36" hasCustomPrompt="1"/>
          </p:nvPr>
        </p:nvSpPr>
        <p:spPr>
          <a:xfrm>
            <a:off x="371473" y="1488111"/>
            <a:ext cx="8012130"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4" name="Text Placeholder 5">
            <a:extLst>
              <a:ext uri="{FF2B5EF4-FFF2-40B4-BE49-F238E27FC236}">
                <a16:creationId xmlns:a16="http://schemas.microsoft.com/office/drawing/2014/main" id="{907B1349-20BE-4641-92FD-6D3C7F5714D9}"/>
              </a:ext>
            </a:extLst>
          </p:cNvPr>
          <p:cNvSpPr>
            <a:spLocks noGrp="1"/>
          </p:cNvSpPr>
          <p:nvPr>
            <p:ph type="body" sz="quarter" idx="37" hasCustomPrompt="1"/>
          </p:nvPr>
        </p:nvSpPr>
        <p:spPr>
          <a:xfrm>
            <a:off x="371475" y="986099"/>
            <a:ext cx="8012128"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15" name="Slide Number Placeholder 10">
            <a:extLst>
              <a:ext uri="{FF2B5EF4-FFF2-40B4-BE49-F238E27FC236}">
                <a16:creationId xmlns:a16="http://schemas.microsoft.com/office/drawing/2014/main" id="{8BEA08EA-0B32-684E-95F1-7BD72C18AC9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6" name="Title 1">
            <a:extLst>
              <a:ext uri="{FF2B5EF4-FFF2-40B4-BE49-F238E27FC236}">
                <a16:creationId xmlns:a16="http://schemas.microsoft.com/office/drawing/2014/main" id="{15AAB578-8F76-C24B-A462-635D3D8E5F19}"/>
              </a:ext>
            </a:extLst>
          </p:cNvPr>
          <p:cNvSpPr>
            <a:spLocks noGrp="1"/>
          </p:cNvSpPr>
          <p:nvPr>
            <p:ph type="title" hasCustomPrompt="1"/>
          </p:nvPr>
        </p:nvSpPr>
        <p:spPr>
          <a:xfrm>
            <a:off x="371476" y="369022"/>
            <a:ext cx="8012127" cy="612053"/>
          </a:xfrm>
        </p:spPr>
        <p:txBody>
          <a:bodyPr anchor="t">
            <a:noAutofit/>
          </a:bodyPr>
          <a:lstStyle>
            <a:lvl1pPr>
              <a:lnSpc>
                <a:spcPct val="85000"/>
              </a:lnSpc>
              <a:defRPr sz="3400">
                <a:solidFill>
                  <a:schemeClr val="accent1"/>
                </a:solidFill>
              </a:defRPr>
            </a:lvl1pPr>
          </a:lstStyle>
          <a:p>
            <a:r>
              <a:rPr lang="en-GB" dirty="0"/>
              <a:t>Text and 2 image slide</a:t>
            </a:r>
            <a:endParaRPr lang="en-US" dirty="0"/>
          </a:p>
        </p:txBody>
      </p:sp>
    </p:spTree>
    <p:extLst>
      <p:ext uri="{BB962C8B-B14F-4D97-AF65-F5344CB8AC3E}">
        <p14:creationId xmlns:p14="http://schemas.microsoft.com/office/powerpoint/2010/main" val="303800641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5D99492B-6332-3445-BCAA-D13A94F8DD1E}"/>
              </a:ext>
            </a:extLst>
          </p:cNvPr>
          <p:cNvSpPr>
            <a:spLocks noGrp="1"/>
          </p:cNvSpPr>
          <p:nvPr>
            <p:ph type="chart" sz="quarter" idx="28" hasCustomPrompt="1"/>
          </p:nvPr>
        </p:nvSpPr>
        <p:spPr>
          <a:xfrm>
            <a:off x="371474" y="1627094"/>
            <a:ext cx="6837073" cy="4243770"/>
          </a:xfrm>
        </p:spPr>
        <p:txBody>
          <a:bodyPr>
            <a:normAutofit/>
          </a:bodyPr>
          <a:lstStyle>
            <a:lvl1pPr marL="0" indent="0">
              <a:buFontTx/>
              <a:buNone/>
              <a:defRPr sz="1800"/>
            </a:lvl1pPr>
          </a:lstStyle>
          <a:p>
            <a:r>
              <a:rPr lang="en-US" dirty="0"/>
              <a:t>Click to insert chart</a:t>
            </a:r>
          </a:p>
        </p:txBody>
      </p:sp>
      <p:sp>
        <p:nvSpPr>
          <p:cNvPr id="11" name="Text Placeholder 4">
            <a:extLst>
              <a:ext uri="{FF2B5EF4-FFF2-40B4-BE49-F238E27FC236}">
                <a16:creationId xmlns:a16="http://schemas.microsoft.com/office/drawing/2014/main" id="{7A0C1808-5FEB-1C49-A2A8-7DDCA774A797}"/>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9" name="Text Placeholder 2">
            <a:extLst>
              <a:ext uri="{FF2B5EF4-FFF2-40B4-BE49-F238E27FC236}">
                <a16:creationId xmlns:a16="http://schemas.microsoft.com/office/drawing/2014/main" id="{68BB707A-B62C-624B-89E0-7AC5B8F73BFE}"/>
              </a:ext>
            </a:extLst>
          </p:cNvPr>
          <p:cNvSpPr>
            <a:spLocks noGrp="1"/>
          </p:cNvSpPr>
          <p:nvPr>
            <p:ph type="body" sz="quarter" idx="36" hasCustomPrompt="1"/>
          </p:nvPr>
        </p:nvSpPr>
        <p:spPr>
          <a:xfrm>
            <a:off x="7671594" y="1627092"/>
            <a:ext cx="3787879" cy="4243770"/>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0" name="Text Placeholder 5">
            <a:extLst>
              <a:ext uri="{FF2B5EF4-FFF2-40B4-BE49-F238E27FC236}">
                <a16:creationId xmlns:a16="http://schemas.microsoft.com/office/drawing/2014/main" id="{F713C3C6-6786-CF46-A5CE-85AB2B95B03D}"/>
              </a:ext>
            </a:extLst>
          </p:cNvPr>
          <p:cNvSpPr>
            <a:spLocks noGrp="1"/>
          </p:cNvSpPr>
          <p:nvPr>
            <p:ph type="body" sz="quarter" idx="37" hasCustomPrompt="1"/>
          </p:nvPr>
        </p:nvSpPr>
        <p:spPr>
          <a:xfrm>
            <a:off x="371475" y="986099"/>
            <a:ext cx="6837072"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12" name="Slide Number Placeholder 10">
            <a:extLst>
              <a:ext uri="{FF2B5EF4-FFF2-40B4-BE49-F238E27FC236}">
                <a16:creationId xmlns:a16="http://schemas.microsoft.com/office/drawing/2014/main" id="{A5F5A8C0-C7BC-7643-A9F7-F5A0B45A5015}"/>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3" name="Title 1">
            <a:extLst>
              <a:ext uri="{FF2B5EF4-FFF2-40B4-BE49-F238E27FC236}">
                <a16:creationId xmlns:a16="http://schemas.microsoft.com/office/drawing/2014/main" id="{FB609B2F-8D29-784D-B7D6-01EA2EB555C2}"/>
              </a:ext>
            </a:extLst>
          </p:cNvPr>
          <p:cNvSpPr>
            <a:spLocks noGrp="1"/>
          </p:cNvSpPr>
          <p:nvPr>
            <p:ph type="title" hasCustomPrompt="1"/>
          </p:nvPr>
        </p:nvSpPr>
        <p:spPr>
          <a:xfrm>
            <a:off x="371476" y="369022"/>
            <a:ext cx="11087997" cy="612053"/>
          </a:xfrm>
        </p:spPr>
        <p:txBody>
          <a:bodyPr anchor="t">
            <a:noAutofit/>
          </a:bodyPr>
          <a:lstStyle>
            <a:lvl1pPr>
              <a:lnSpc>
                <a:spcPct val="85000"/>
              </a:lnSpc>
              <a:defRPr sz="3400">
                <a:solidFill>
                  <a:schemeClr val="accent1"/>
                </a:solidFill>
              </a:defRPr>
            </a:lvl1pPr>
          </a:lstStyle>
          <a:p>
            <a:r>
              <a:rPr lang="en-GB" dirty="0"/>
              <a:t>Chart style</a:t>
            </a:r>
            <a:endParaRPr lang="en-US" dirty="0"/>
          </a:p>
        </p:txBody>
      </p:sp>
    </p:spTree>
    <p:extLst>
      <p:ext uri="{BB962C8B-B14F-4D97-AF65-F5344CB8AC3E}">
        <p14:creationId xmlns:p14="http://schemas.microsoft.com/office/powerpoint/2010/main" val="18815404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12" name="Picture Placeholder 10">
            <a:extLst>
              <a:ext uri="{FF2B5EF4-FFF2-40B4-BE49-F238E27FC236}">
                <a16:creationId xmlns:a16="http://schemas.microsoft.com/office/drawing/2014/main" id="{2736F2C7-D9A1-8A4A-AA87-BCB57D0AA5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 y="-1"/>
            <a:ext cx="11820523" cy="5545683"/>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pic>
      <p:sp>
        <p:nvSpPr>
          <p:cNvPr id="3" name="Subtitle 2">
            <a:extLst>
              <a:ext uri="{FF2B5EF4-FFF2-40B4-BE49-F238E27FC236}">
                <a16:creationId xmlns:a16="http://schemas.microsoft.com/office/drawing/2014/main" id="{DD40ED0C-EA40-7043-8563-5D898F005F2D}"/>
              </a:ext>
            </a:extLst>
          </p:cNvPr>
          <p:cNvSpPr>
            <a:spLocks noGrp="1"/>
          </p:cNvSpPr>
          <p:nvPr>
            <p:ph type="subTitle" idx="1" hasCustomPrompt="1"/>
          </p:nvPr>
        </p:nvSpPr>
        <p:spPr>
          <a:xfrm>
            <a:off x="371475" y="1712278"/>
            <a:ext cx="4942517" cy="3603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8" name="Title 1">
            <a:extLst>
              <a:ext uri="{FF2B5EF4-FFF2-40B4-BE49-F238E27FC236}">
                <a16:creationId xmlns:a16="http://schemas.microsoft.com/office/drawing/2014/main" id="{6FD126D1-3073-2F47-B08D-F21BFCB871F7}"/>
              </a:ext>
            </a:extLst>
          </p:cNvPr>
          <p:cNvSpPr>
            <a:spLocks noGrp="1"/>
          </p:cNvSpPr>
          <p:nvPr>
            <p:ph type="ctrTitle" hasCustomPrompt="1"/>
          </p:nvPr>
        </p:nvSpPr>
        <p:spPr>
          <a:xfrm>
            <a:off x="371475" y="368301"/>
            <a:ext cx="4942517" cy="1206500"/>
          </a:xfrm>
        </p:spPr>
        <p:txBody>
          <a:bodyPr anchor="t">
            <a:noAutofit/>
          </a:bodyPr>
          <a:lstStyle>
            <a:lvl1pPr algn="l">
              <a:lnSpc>
                <a:spcPct val="85000"/>
              </a:lnSpc>
              <a:defRPr sz="4400">
                <a:solidFill>
                  <a:schemeClr val="tx2"/>
                </a:solidFill>
              </a:defRPr>
            </a:lvl1pPr>
          </a:lstStyle>
          <a:p>
            <a:r>
              <a:rPr lang="en-GB" dirty="0" err="1"/>
              <a:t>Truist</a:t>
            </a:r>
            <a:r>
              <a:rPr lang="en-GB" dirty="0"/>
              <a:t> presentation title here</a:t>
            </a:r>
            <a:endParaRPr lang="en-US" dirty="0"/>
          </a:p>
        </p:txBody>
      </p:sp>
      <p:sp>
        <p:nvSpPr>
          <p:cNvPr id="7" name="Rectangle 6">
            <a:extLst>
              <a:ext uri="{FF2B5EF4-FFF2-40B4-BE49-F238E27FC236}">
                <a16:creationId xmlns:a16="http://schemas.microsoft.com/office/drawing/2014/main" id="{FF9CE84F-0E7D-B444-946F-2A1E20E88423}"/>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A982F7-90D5-5245-BB3B-21B01791CEF3}"/>
              </a:ext>
            </a:extLst>
          </p:cNvPr>
          <p:cNvSpPr txBox="1"/>
          <p:nvPr userDrawn="1"/>
        </p:nvSpPr>
        <p:spPr>
          <a:xfrm>
            <a:off x="-2308485" y="981075"/>
            <a:ext cx="1738859" cy="187743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2596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only">
    <p:spTree>
      <p:nvGrpSpPr>
        <p:cNvPr id="1" name=""/>
        <p:cNvGrpSpPr/>
        <p:nvPr/>
      </p:nvGrpSpPr>
      <p:grpSpPr>
        <a:xfrm>
          <a:off x="0" y="0"/>
          <a:ext cx="0" cy="0"/>
          <a:chOff x="0" y="0"/>
          <a:chExt cx="0" cy="0"/>
        </a:xfrm>
      </p:grpSpPr>
      <p:sp>
        <p:nvSpPr>
          <p:cNvPr id="8" name="Picture Placeholder 24">
            <a:extLst>
              <a:ext uri="{FF2B5EF4-FFF2-40B4-BE49-F238E27FC236}">
                <a16:creationId xmlns:a16="http://schemas.microsoft.com/office/drawing/2014/main" id="{29696441-8801-A847-B675-D20749E06773}"/>
              </a:ext>
            </a:extLst>
          </p:cNvPr>
          <p:cNvSpPr>
            <a:spLocks noGrp="1"/>
          </p:cNvSpPr>
          <p:nvPr>
            <p:ph type="pic" sz="quarter" idx="24" hasCustomPrompt="1"/>
          </p:nvPr>
        </p:nvSpPr>
        <p:spPr>
          <a:xfrm>
            <a:off x="6096001" y="0"/>
            <a:ext cx="6096000" cy="6858000"/>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13" name="Text Placeholder 4">
            <a:extLst>
              <a:ext uri="{FF2B5EF4-FFF2-40B4-BE49-F238E27FC236}">
                <a16:creationId xmlns:a16="http://schemas.microsoft.com/office/drawing/2014/main" id="{429D493F-7C97-0B4E-93C2-02584854671A}"/>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14" name="Text Placeholder 2">
            <a:extLst>
              <a:ext uri="{FF2B5EF4-FFF2-40B4-BE49-F238E27FC236}">
                <a16:creationId xmlns:a16="http://schemas.microsoft.com/office/drawing/2014/main" id="{E69FE5A3-210F-0C4F-8CE0-B34D1B47E687}"/>
              </a:ext>
            </a:extLst>
          </p:cNvPr>
          <p:cNvSpPr>
            <a:spLocks noGrp="1"/>
          </p:cNvSpPr>
          <p:nvPr>
            <p:ph type="body" sz="quarter" idx="36" hasCustomPrompt="1"/>
          </p:nvPr>
        </p:nvSpPr>
        <p:spPr>
          <a:xfrm>
            <a:off x="371473" y="2021867"/>
            <a:ext cx="5403675" cy="2847909"/>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endParaRPr lang="en-US" dirty="0"/>
          </a:p>
        </p:txBody>
      </p:sp>
      <p:sp>
        <p:nvSpPr>
          <p:cNvPr id="16" name="Text Placeholder 5">
            <a:extLst>
              <a:ext uri="{FF2B5EF4-FFF2-40B4-BE49-F238E27FC236}">
                <a16:creationId xmlns:a16="http://schemas.microsoft.com/office/drawing/2014/main" id="{6DCB2F29-ED47-DA49-AD9F-0E3C30846613}"/>
              </a:ext>
            </a:extLst>
          </p:cNvPr>
          <p:cNvSpPr>
            <a:spLocks noGrp="1"/>
          </p:cNvSpPr>
          <p:nvPr>
            <p:ph type="body" sz="quarter" idx="37" hasCustomPrompt="1"/>
          </p:nvPr>
        </p:nvSpPr>
        <p:spPr>
          <a:xfrm>
            <a:off x="371476" y="1519855"/>
            <a:ext cx="5403676"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GB" dirty="0"/>
              <a:t>Sub heads Arial bold 20pnt</a:t>
            </a:r>
          </a:p>
          <a:p>
            <a:pPr lvl="0"/>
            <a:endParaRPr lang="en-GB" dirty="0"/>
          </a:p>
        </p:txBody>
      </p:sp>
      <p:sp>
        <p:nvSpPr>
          <p:cNvPr id="17" name="Slide Number Placeholder 10">
            <a:extLst>
              <a:ext uri="{FF2B5EF4-FFF2-40B4-BE49-F238E27FC236}">
                <a16:creationId xmlns:a16="http://schemas.microsoft.com/office/drawing/2014/main" id="{6D2AECB3-F596-2842-8543-4EC5744E2835}"/>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7" name="Title 1">
            <a:extLst>
              <a:ext uri="{FF2B5EF4-FFF2-40B4-BE49-F238E27FC236}">
                <a16:creationId xmlns:a16="http://schemas.microsoft.com/office/drawing/2014/main" id="{CF05486C-9310-A940-BB98-F2B3869D6F16}"/>
              </a:ext>
            </a:extLst>
          </p:cNvPr>
          <p:cNvSpPr>
            <a:spLocks noGrp="1"/>
          </p:cNvSpPr>
          <p:nvPr>
            <p:ph type="title" hasCustomPrompt="1"/>
          </p:nvPr>
        </p:nvSpPr>
        <p:spPr>
          <a:xfrm>
            <a:off x="371477" y="369023"/>
            <a:ext cx="5403676" cy="865888"/>
          </a:xfrm>
        </p:spPr>
        <p:txBody>
          <a:bodyPr anchor="t">
            <a:noAutofit/>
          </a:bodyPr>
          <a:lstStyle>
            <a:lvl1pPr marL="0" marR="0" indent="0" algn="l" defTabSz="914400" rtl="0" eaLnBrk="1" fontAlgn="auto" latinLnBrk="0" hangingPunct="1">
              <a:lnSpc>
                <a:spcPct val="85000"/>
              </a:lnSpc>
              <a:spcBef>
                <a:spcPct val="0"/>
              </a:spcBef>
              <a:spcAft>
                <a:spcPts val="0"/>
              </a:spcAft>
              <a:buClrTx/>
              <a:buSzTx/>
              <a:buFontTx/>
              <a:buNone/>
              <a:tabLst/>
              <a:defRPr lang="en-GB" b="0" i="0" smtClean="0">
                <a:effectLst/>
              </a:defRPr>
            </a:lvl1pPr>
          </a:lstStyle>
          <a:p>
            <a:r>
              <a:rPr lang="en-GB" dirty="0"/>
              <a:t>Half text and half </a:t>
            </a:r>
            <a:br>
              <a:rPr lang="en-GB" dirty="0"/>
            </a:br>
            <a:r>
              <a:rPr lang="en-GB" dirty="0"/>
              <a:t>image slide</a:t>
            </a:r>
            <a:endParaRPr lang="en-US" dirty="0"/>
          </a:p>
        </p:txBody>
      </p:sp>
    </p:spTree>
    <p:extLst>
      <p:ext uri="{BB962C8B-B14F-4D97-AF65-F5344CB8AC3E}">
        <p14:creationId xmlns:p14="http://schemas.microsoft.com/office/powerpoint/2010/main" val="211830782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F3235C-860F-4F41-9CBA-552D50ECFB81}"/>
              </a:ext>
            </a:extLst>
          </p:cNvPr>
          <p:cNvSpPr>
            <a:spLocks noGrp="1"/>
          </p:cNvSpPr>
          <p:nvPr>
            <p:ph type="sldNum" sz="quarter" idx="10"/>
          </p:nvPr>
        </p:nvSpPr>
        <p:spPr/>
        <p:txBody>
          <a:bodyPr/>
          <a:lstStyle/>
          <a:p>
            <a:fld id="{DCE8E779-F425-B04A-A166-188F6BC263ED}" type="slidenum">
              <a:rPr lang="en-US" smtClean="0"/>
              <a:pPr/>
              <a:t>‹#›</a:t>
            </a:fld>
            <a:endParaRPr lang="en-US" dirty="0"/>
          </a:p>
        </p:txBody>
      </p:sp>
      <p:sp>
        <p:nvSpPr>
          <p:cNvPr id="6" name="Slide Number Placeholder 1">
            <a:extLst>
              <a:ext uri="{FF2B5EF4-FFF2-40B4-BE49-F238E27FC236}">
                <a16:creationId xmlns:a16="http://schemas.microsoft.com/office/drawing/2014/main" id="{F8BBD08A-47CC-4DF2-8F69-E0880DDD6848}"/>
              </a:ext>
            </a:extLst>
          </p:cNvPr>
          <p:cNvSpPr txBox="1">
            <a:spLocks/>
          </p:cNvSpPr>
          <p:nvPr userDrawn="1"/>
        </p:nvSpPr>
        <p:spPr>
          <a:xfrm>
            <a:off x="11169747" y="6256211"/>
            <a:ext cx="650778" cy="365125"/>
          </a:xfrm>
          <a:prstGeom prst="rect">
            <a:avLst/>
          </a:prstGeom>
        </p:spPr>
        <p:txBody>
          <a:bodyPr vert="horz" lIns="0" tIns="0" rIns="0" bIns="0" rtlCol="0" anchor="ctr"/>
          <a:lstStyle>
            <a:defPPr>
              <a:defRPr lang="en-US"/>
            </a:defPPr>
            <a:lvl1pPr marL="0" algn="r" defTabSz="914400" rtl="0" eaLnBrk="1" latinLnBrk="0" hangingPunct="1">
              <a:defRPr sz="900" kern="1200">
                <a:solidFill>
                  <a:srgbClr val="2D1A4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E8E779-F425-B04A-A166-188F6BC263ED}" type="slidenum">
              <a:rPr lang="en-US" smtClean="0"/>
              <a:pPr/>
              <a:t>‹#›</a:t>
            </a:fld>
            <a:endParaRPr lang="en-US" dirty="0"/>
          </a:p>
        </p:txBody>
      </p:sp>
      <p:cxnSp>
        <p:nvCxnSpPr>
          <p:cNvPr id="7" name="Straight Connector 6">
            <a:extLst>
              <a:ext uri="{FF2B5EF4-FFF2-40B4-BE49-F238E27FC236}">
                <a16:creationId xmlns:a16="http://schemas.microsoft.com/office/drawing/2014/main" id="{715F8977-D44C-4845-A4F7-5532D665DF28}"/>
              </a:ext>
            </a:extLst>
          </p:cNvPr>
          <p:cNvCxnSpPr>
            <a:cxnSpLocks/>
          </p:cNvCxnSpPr>
          <p:nvPr userDrawn="1"/>
        </p:nvCxnSpPr>
        <p:spPr>
          <a:xfrm flipH="1">
            <a:off x="732359" y="3163798"/>
            <a:ext cx="10875019" cy="0"/>
          </a:xfrm>
          <a:prstGeom prst="line">
            <a:avLst/>
          </a:prstGeom>
          <a:noFill/>
          <a:ln w="31750" cap="flat" cmpd="sng" algn="ctr">
            <a:solidFill>
              <a:srgbClr val="FFFFFF">
                <a:lumMod val="50000"/>
              </a:srgbClr>
            </a:solidFill>
            <a:prstDash val="sysDot"/>
            <a:miter lim="800000"/>
          </a:ln>
          <a:effectLst/>
        </p:spPr>
      </p:cxnSp>
      <p:sp>
        <p:nvSpPr>
          <p:cNvPr id="8" name="Title 1">
            <a:extLst>
              <a:ext uri="{FF2B5EF4-FFF2-40B4-BE49-F238E27FC236}">
                <a16:creationId xmlns:a16="http://schemas.microsoft.com/office/drawing/2014/main" id="{5404E530-58FD-452A-B44C-20192F040A64}"/>
              </a:ext>
            </a:extLst>
          </p:cNvPr>
          <p:cNvSpPr txBox="1">
            <a:spLocks/>
          </p:cNvSpPr>
          <p:nvPr userDrawn="1"/>
        </p:nvSpPr>
        <p:spPr>
          <a:xfrm>
            <a:off x="877437" y="1887215"/>
            <a:ext cx="2984113"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800" b="1" i="0" u="none" strike="noStrike" kern="1200" cap="none" spc="0" normalizeH="0" baseline="0" noProof="0" dirty="0">
                <a:ln>
                  <a:noFill/>
                </a:ln>
                <a:solidFill>
                  <a:srgbClr val="2D1A46"/>
                </a:solidFill>
                <a:effectLst/>
                <a:uLnTx/>
                <a:uFillTx/>
                <a:latin typeface="Arial" panose="020B0604020202020204" pitchFamily="34" charset="0"/>
                <a:ea typeface="+mj-ea"/>
                <a:cs typeface="Arial" panose="020B0604020202020204" pitchFamily="34" charset="0"/>
              </a:rPr>
              <a:t>Q1</a:t>
            </a:r>
            <a:endPar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sp>
        <p:nvSpPr>
          <p:cNvPr id="9" name="Rectangle 8">
            <a:extLst>
              <a:ext uri="{FF2B5EF4-FFF2-40B4-BE49-F238E27FC236}">
                <a16:creationId xmlns:a16="http://schemas.microsoft.com/office/drawing/2014/main" id="{FED11B7B-2CFA-4833-94AD-1A6A8D245AA8}"/>
              </a:ext>
            </a:extLst>
          </p:cNvPr>
          <p:cNvSpPr/>
          <p:nvPr userDrawn="1"/>
        </p:nvSpPr>
        <p:spPr>
          <a:xfrm>
            <a:off x="1056922" y="2651648"/>
            <a:ext cx="1233002" cy="994567"/>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581EB349-FD7C-46BF-9117-488485D71131}"/>
              </a:ext>
            </a:extLst>
          </p:cNvPr>
          <p:cNvSpPr txBox="1">
            <a:spLocks/>
          </p:cNvSpPr>
          <p:nvPr userDrawn="1"/>
        </p:nvSpPr>
        <p:spPr>
          <a:xfrm>
            <a:off x="1087221" y="2936031"/>
            <a:ext cx="1176680" cy="599705"/>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1</a:t>
            </a:r>
          </a:p>
        </p:txBody>
      </p:sp>
      <p:sp>
        <p:nvSpPr>
          <p:cNvPr id="11" name="Title 1">
            <a:extLst>
              <a:ext uri="{FF2B5EF4-FFF2-40B4-BE49-F238E27FC236}">
                <a16:creationId xmlns:a16="http://schemas.microsoft.com/office/drawing/2014/main" id="{FA87EF87-525E-468B-9B13-13E13C6A3AE4}"/>
              </a:ext>
            </a:extLst>
          </p:cNvPr>
          <p:cNvSpPr txBox="1">
            <a:spLocks/>
          </p:cNvSpPr>
          <p:nvPr userDrawn="1"/>
        </p:nvSpPr>
        <p:spPr>
          <a:xfrm>
            <a:off x="1087221" y="4135881"/>
            <a:ext cx="1176680"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Lorem ipsum dolor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amet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cons</a:t>
            </a:r>
          </a:p>
        </p:txBody>
      </p:sp>
      <p:sp>
        <p:nvSpPr>
          <p:cNvPr id="12" name="Rectangle 11">
            <a:extLst>
              <a:ext uri="{FF2B5EF4-FFF2-40B4-BE49-F238E27FC236}">
                <a16:creationId xmlns:a16="http://schemas.microsoft.com/office/drawing/2014/main" id="{DBEEAC98-7242-47B6-A281-3AC7DA716ADA}"/>
              </a:ext>
            </a:extLst>
          </p:cNvPr>
          <p:cNvSpPr/>
          <p:nvPr userDrawn="1"/>
        </p:nvSpPr>
        <p:spPr>
          <a:xfrm>
            <a:off x="2545920" y="2651648"/>
            <a:ext cx="1233002" cy="99456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651BB0CE-B0D3-4FAB-BF8B-E95C95629365}"/>
              </a:ext>
            </a:extLst>
          </p:cNvPr>
          <p:cNvSpPr txBox="1">
            <a:spLocks/>
          </p:cNvSpPr>
          <p:nvPr userDrawn="1"/>
        </p:nvSpPr>
        <p:spPr>
          <a:xfrm>
            <a:off x="2557629"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2</a:t>
            </a:r>
          </a:p>
        </p:txBody>
      </p:sp>
      <p:cxnSp>
        <p:nvCxnSpPr>
          <p:cNvPr id="14" name="Straight Connector 13">
            <a:extLst>
              <a:ext uri="{FF2B5EF4-FFF2-40B4-BE49-F238E27FC236}">
                <a16:creationId xmlns:a16="http://schemas.microsoft.com/office/drawing/2014/main" id="{80E941BF-E683-460B-96E7-F5EA5DBC786C}"/>
              </a:ext>
            </a:extLst>
          </p:cNvPr>
          <p:cNvCxnSpPr>
            <a:cxnSpLocks/>
          </p:cNvCxnSpPr>
          <p:nvPr userDrawn="1"/>
        </p:nvCxnSpPr>
        <p:spPr>
          <a:xfrm>
            <a:off x="1675561" y="3707201"/>
            <a:ext cx="0" cy="293854"/>
          </a:xfrm>
          <a:prstGeom prst="line">
            <a:avLst/>
          </a:prstGeom>
          <a:noFill/>
          <a:ln w="6350" cap="flat" cmpd="sng" algn="ctr">
            <a:solidFill>
              <a:srgbClr val="FFFFFF">
                <a:lumMod val="50000"/>
              </a:srgbClr>
            </a:solidFill>
            <a:prstDash val="solid"/>
            <a:miter lim="800000"/>
          </a:ln>
          <a:effectLst/>
        </p:spPr>
      </p:cxnSp>
      <p:cxnSp>
        <p:nvCxnSpPr>
          <p:cNvPr id="15" name="Straight Connector 14">
            <a:extLst>
              <a:ext uri="{FF2B5EF4-FFF2-40B4-BE49-F238E27FC236}">
                <a16:creationId xmlns:a16="http://schemas.microsoft.com/office/drawing/2014/main" id="{CC5E0347-D6FF-4344-93B8-DDCE1B2118EE}"/>
              </a:ext>
            </a:extLst>
          </p:cNvPr>
          <p:cNvCxnSpPr>
            <a:cxnSpLocks/>
          </p:cNvCxnSpPr>
          <p:nvPr userDrawn="1"/>
        </p:nvCxnSpPr>
        <p:spPr>
          <a:xfrm flipH="1">
            <a:off x="1057312" y="2283091"/>
            <a:ext cx="2780397" cy="0"/>
          </a:xfrm>
          <a:prstGeom prst="line">
            <a:avLst/>
          </a:prstGeom>
          <a:noFill/>
          <a:ln w="6350" cap="flat" cmpd="sng" algn="ctr">
            <a:solidFill>
              <a:srgbClr val="FFFFFF">
                <a:lumMod val="50000"/>
              </a:srgbClr>
            </a:solidFill>
            <a:prstDash val="solid"/>
            <a:miter lim="800000"/>
          </a:ln>
          <a:effectLst/>
        </p:spPr>
      </p:cxnSp>
      <p:sp>
        <p:nvSpPr>
          <p:cNvPr id="16" name="Title 1">
            <a:extLst>
              <a:ext uri="{FF2B5EF4-FFF2-40B4-BE49-F238E27FC236}">
                <a16:creationId xmlns:a16="http://schemas.microsoft.com/office/drawing/2014/main" id="{19BF817F-44D8-41C4-B0A0-686E30233C3F}"/>
              </a:ext>
            </a:extLst>
          </p:cNvPr>
          <p:cNvSpPr txBox="1">
            <a:spLocks/>
          </p:cNvSpPr>
          <p:nvPr userDrawn="1"/>
        </p:nvSpPr>
        <p:spPr>
          <a:xfrm>
            <a:off x="1975010" y="5002803"/>
            <a:ext cx="2372902"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Lorem ipsum dolor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amet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contempor</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amet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consectetur</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adipiscing</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elit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sed do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eiusmod</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tempor</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p>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endPar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cxnSp>
        <p:nvCxnSpPr>
          <p:cNvPr id="17" name="Straight Connector 16">
            <a:extLst>
              <a:ext uri="{FF2B5EF4-FFF2-40B4-BE49-F238E27FC236}">
                <a16:creationId xmlns:a16="http://schemas.microsoft.com/office/drawing/2014/main" id="{CA5DFC65-6634-42DD-BF10-AFF0ECE69A2C}"/>
              </a:ext>
            </a:extLst>
          </p:cNvPr>
          <p:cNvCxnSpPr>
            <a:cxnSpLocks/>
          </p:cNvCxnSpPr>
          <p:nvPr userDrawn="1"/>
        </p:nvCxnSpPr>
        <p:spPr>
          <a:xfrm>
            <a:off x="3161461" y="3707201"/>
            <a:ext cx="0" cy="1160776"/>
          </a:xfrm>
          <a:prstGeom prst="line">
            <a:avLst/>
          </a:prstGeom>
          <a:noFill/>
          <a:ln w="6350" cap="flat" cmpd="sng" algn="ctr">
            <a:solidFill>
              <a:srgbClr val="FFFFFF">
                <a:lumMod val="50000"/>
              </a:srgbClr>
            </a:solidFill>
            <a:prstDash val="solid"/>
            <a:miter lim="800000"/>
          </a:ln>
          <a:effectLst/>
        </p:spPr>
      </p:cxnSp>
      <p:cxnSp>
        <p:nvCxnSpPr>
          <p:cNvPr id="18" name="Straight Connector 17">
            <a:extLst>
              <a:ext uri="{FF2B5EF4-FFF2-40B4-BE49-F238E27FC236}">
                <a16:creationId xmlns:a16="http://schemas.microsoft.com/office/drawing/2014/main" id="{356E627D-D79C-453B-8B90-6B9F35E4D57B}"/>
              </a:ext>
            </a:extLst>
          </p:cNvPr>
          <p:cNvCxnSpPr>
            <a:cxnSpLocks/>
          </p:cNvCxnSpPr>
          <p:nvPr userDrawn="1"/>
        </p:nvCxnSpPr>
        <p:spPr>
          <a:xfrm flipH="1">
            <a:off x="2654048" y="4867977"/>
            <a:ext cx="1014827" cy="0"/>
          </a:xfrm>
          <a:prstGeom prst="line">
            <a:avLst/>
          </a:prstGeom>
          <a:noFill/>
          <a:ln w="6350" cap="flat" cmpd="sng" algn="ctr">
            <a:solidFill>
              <a:srgbClr val="FFFFFF">
                <a:lumMod val="50000"/>
              </a:srgbClr>
            </a:solidFill>
            <a:prstDash val="solid"/>
            <a:miter lim="800000"/>
          </a:ln>
          <a:effectLst/>
        </p:spPr>
      </p:cxnSp>
      <p:sp>
        <p:nvSpPr>
          <p:cNvPr id="19" name="Rectangle 18">
            <a:extLst>
              <a:ext uri="{FF2B5EF4-FFF2-40B4-BE49-F238E27FC236}">
                <a16:creationId xmlns:a16="http://schemas.microsoft.com/office/drawing/2014/main" id="{9799E412-9059-45CD-94CF-45B2937B8AA4}"/>
              </a:ext>
            </a:extLst>
          </p:cNvPr>
          <p:cNvSpPr/>
          <p:nvPr userDrawn="1"/>
        </p:nvSpPr>
        <p:spPr>
          <a:xfrm>
            <a:off x="4034918" y="2651648"/>
            <a:ext cx="1233002" cy="994567"/>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itle 1">
            <a:extLst>
              <a:ext uri="{FF2B5EF4-FFF2-40B4-BE49-F238E27FC236}">
                <a16:creationId xmlns:a16="http://schemas.microsoft.com/office/drawing/2014/main" id="{30E4E83C-7B71-4A5E-9AD9-A896C3B2A5B1}"/>
              </a:ext>
            </a:extLst>
          </p:cNvPr>
          <p:cNvSpPr txBox="1">
            <a:spLocks/>
          </p:cNvSpPr>
          <p:nvPr userDrawn="1"/>
        </p:nvSpPr>
        <p:spPr>
          <a:xfrm>
            <a:off x="4046627"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3</a:t>
            </a:r>
          </a:p>
        </p:txBody>
      </p:sp>
      <p:sp>
        <p:nvSpPr>
          <p:cNvPr id="21" name="Rectangle 20">
            <a:extLst>
              <a:ext uri="{FF2B5EF4-FFF2-40B4-BE49-F238E27FC236}">
                <a16:creationId xmlns:a16="http://schemas.microsoft.com/office/drawing/2014/main" id="{74E6824D-5478-4FF0-862A-3B2D755DE47A}"/>
              </a:ext>
            </a:extLst>
          </p:cNvPr>
          <p:cNvSpPr/>
          <p:nvPr userDrawn="1"/>
        </p:nvSpPr>
        <p:spPr>
          <a:xfrm>
            <a:off x="5523916" y="2651648"/>
            <a:ext cx="1233002" cy="99456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64FC9DC6-6DF4-426D-8F4F-66F097E2F654}"/>
              </a:ext>
            </a:extLst>
          </p:cNvPr>
          <p:cNvSpPr txBox="1">
            <a:spLocks/>
          </p:cNvSpPr>
          <p:nvPr userDrawn="1"/>
        </p:nvSpPr>
        <p:spPr>
          <a:xfrm>
            <a:off x="5535625"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4</a:t>
            </a:r>
          </a:p>
        </p:txBody>
      </p:sp>
      <p:sp>
        <p:nvSpPr>
          <p:cNvPr id="23" name="Rectangle 22">
            <a:extLst>
              <a:ext uri="{FF2B5EF4-FFF2-40B4-BE49-F238E27FC236}">
                <a16:creationId xmlns:a16="http://schemas.microsoft.com/office/drawing/2014/main" id="{A86392B3-D048-4274-A3DC-E0440224BD7A}"/>
              </a:ext>
            </a:extLst>
          </p:cNvPr>
          <p:cNvSpPr/>
          <p:nvPr userDrawn="1"/>
        </p:nvSpPr>
        <p:spPr>
          <a:xfrm>
            <a:off x="7012914" y="2651648"/>
            <a:ext cx="1233002" cy="994567"/>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itle 1">
            <a:extLst>
              <a:ext uri="{FF2B5EF4-FFF2-40B4-BE49-F238E27FC236}">
                <a16:creationId xmlns:a16="http://schemas.microsoft.com/office/drawing/2014/main" id="{EF19DED5-1310-4AD0-8641-93AFA22CDECE}"/>
              </a:ext>
            </a:extLst>
          </p:cNvPr>
          <p:cNvSpPr txBox="1">
            <a:spLocks/>
          </p:cNvSpPr>
          <p:nvPr userDrawn="1"/>
        </p:nvSpPr>
        <p:spPr>
          <a:xfrm>
            <a:off x="7024623"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5</a:t>
            </a:r>
          </a:p>
        </p:txBody>
      </p:sp>
      <p:sp>
        <p:nvSpPr>
          <p:cNvPr id="25" name="Rectangle 24">
            <a:extLst>
              <a:ext uri="{FF2B5EF4-FFF2-40B4-BE49-F238E27FC236}">
                <a16:creationId xmlns:a16="http://schemas.microsoft.com/office/drawing/2014/main" id="{59094B21-E7B9-4E7C-A92A-97F3D24842F1}"/>
              </a:ext>
            </a:extLst>
          </p:cNvPr>
          <p:cNvSpPr/>
          <p:nvPr userDrawn="1"/>
        </p:nvSpPr>
        <p:spPr>
          <a:xfrm>
            <a:off x="8501912" y="2651648"/>
            <a:ext cx="1233002" cy="99456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itle 1">
            <a:extLst>
              <a:ext uri="{FF2B5EF4-FFF2-40B4-BE49-F238E27FC236}">
                <a16:creationId xmlns:a16="http://schemas.microsoft.com/office/drawing/2014/main" id="{9DB8A455-7D73-4537-9FB9-C1D3935F3EF9}"/>
              </a:ext>
            </a:extLst>
          </p:cNvPr>
          <p:cNvSpPr txBox="1">
            <a:spLocks/>
          </p:cNvSpPr>
          <p:nvPr userDrawn="1"/>
        </p:nvSpPr>
        <p:spPr>
          <a:xfrm>
            <a:off x="8513621"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6</a:t>
            </a:r>
          </a:p>
        </p:txBody>
      </p:sp>
      <p:sp>
        <p:nvSpPr>
          <p:cNvPr id="27" name="Rectangle 26">
            <a:extLst>
              <a:ext uri="{FF2B5EF4-FFF2-40B4-BE49-F238E27FC236}">
                <a16:creationId xmlns:a16="http://schemas.microsoft.com/office/drawing/2014/main" id="{F33988F3-E104-4A3D-87E0-27CFFE0B42F5}"/>
              </a:ext>
            </a:extLst>
          </p:cNvPr>
          <p:cNvSpPr/>
          <p:nvPr userDrawn="1"/>
        </p:nvSpPr>
        <p:spPr>
          <a:xfrm>
            <a:off x="9990912" y="2651648"/>
            <a:ext cx="1233002" cy="994567"/>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Title 1">
            <a:extLst>
              <a:ext uri="{FF2B5EF4-FFF2-40B4-BE49-F238E27FC236}">
                <a16:creationId xmlns:a16="http://schemas.microsoft.com/office/drawing/2014/main" id="{C76690FD-BD15-4215-BE97-950CDA8E4965}"/>
              </a:ext>
            </a:extLst>
          </p:cNvPr>
          <p:cNvSpPr txBox="1">
            <a:spLocks/>
          </p:cNvSpPr>
          <p:nvPr userDrawn="1"/>
        </p:nvSpPr>
        <p:spPr>
          <a:xfrm>
            <a:off x="10002621"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7</a:t>
            </a:r>
          </a:p>
        </p:txBody>
      </p:sp>
      <p:sp>
        <p:nvSpPr>
          <p:cNvPr id="29" name="Title 1">
            <a:extLst>
              <a:ext uri="{FF2B5EF4-FFF2-40B4-BE49-F238E27FC236}">
                <a16:creationId xmlns:a16="http://schemas.microsoft.com/office/drawing/2014/main" id="{43B438A3-96A7-4587-B90C-0F4F65150546}"/>
              </a:ext>
            </a:extLst>
          </p:cNvPr>
          <p:cNvSpPr txBox="1">
            <a:spLocks/>
          </p:cNvSpPr>
          <p:nvPr userDrawn="1"/>
        </p:nvSpPr>
        <p:spPr>
          <a:xfrm>
            <a:off x="3934963" y="1887215"/>
            <a:ext cx="4431910" cy="5154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800" b="1" i="0" u="none" strike="noStrike" kern="1200" cap="none" spc="0" normalizeH="0" baseline="0" noProof="0" dirty="0">
                <a:ln>
                  <a:noFill/>
                </a:ln>
                <a:solidFill>
                  <a:srgbClr val="2D1A46"/>
                </a:solidFill>
                <a:effectLst/>
                <a:uLnTx/>
                <a:uFillTx/>
                <a:latin typeface="Arial" panose="020B0604020202020204" pitchFamily="34" charset="0"/>
                <a:ea typeface="+mj-ea"/>
                <a:cs typeface="Arial" panose="020B0604020202020204" pitchFamily="34" charset="0"/>
              </a:rPr>
              <a:t>Q2</a:t>
            </a:r>
            <a:endPar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sp>
        <p:nvSpPr>
          <p:cNvPr id="30" name="Title 1">
            <a:extLst>
              <a:ext uri="{FF2B5EF4-FFF2-40B4-BE49-F238E27FC236}">
                <a16:creationId xmlns:a16="http://schemas.microsoft.com/office/drawing/2014/main" id="{EBB34416-8677-40EA-BE19-94FDD04B5A89}"/>
              </a:ext>
            </a:extLst>
          </p:cNvPr>
          <p:cNvSpPr txBox="1">
            <a:spLocks/>
          </p:cNvSpPr>
          <p:nvPr userDrawn="1"/>
        </p:nvSpPr>
        <p:spPr>
          <a:xfrm>
            <a:off x="4033621" y="4135881"/>
            <a:ext cx="1176680"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Lorem ipsum dolor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amet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cons</a:t>
            </a:r>
          </a:p>
        </p:txBody>
      </p:sp>
      <p:cxnSp>
        <p:nvCxnSpPr>
          <p:cNvPr id="31" name="Straight Connector 30">
            <a:extLst>
              <a:ext uri="{FF2B5EF4-FFF2-40B4-BE49-F238E27FC236}">
                <a16:creationId xmlns:a16="http://schemas.microsoft.com/office/drawing/2014/main" id="{7BF2715E-B139-45DE-9C46-F181B250FC1E}"/>
              </a:ext>
            </a:extLst>
          </p:cNvPr>
          <p:cNvCxnSpPr>
            <a:cxnSpLocks/>
          </p:cNvCxnSpPr>
          <p:nvPr userDrawn="1"/>
        </p:nvCxnSpPr>
        <p:spPr>
          <a:xfrm>
            <a:off x="4621961" y="3707201"/>
            <a:ext cx="0" cy="293854"/>
          </a:xfrm>
          <a:prstGeom prst="line">
            <a:avLst/>
          </a:prstGeom>
          <a:noFill/>
          <a:ln w="6350" cap="flat" cmpd="sng" algn="ctr">
            <a:solidFill>
              <a:srgbClr val="FFFFFF">
                <a:lumMod val="50000"/>
              </a:srgbClr>
            </a:solidFill>
            <a:prstDash val="solid"/>
            <a:miter lim="800000"/>
          </a:ln>
          <a:effectLst/>
        </p:spPr>
      </p:cxnSp>
      <p:cxnSp>
        <p:nvCxnSpPr>
          <p:cNvPr id="32" name="Straight Connector 31">
            <a:extLst>
              <a:ext uri="{FF2B5EF4-FFF2-40B4-BE49-F238E27FC236}">
                <a16:creationId xmlns:a16="http://schemas.microsoft.com/office/drawing/2014/main" id="{42EEAEC6-F8BD-4D5C-BE02-F1B5B7284EA4}"/>
              </a:ext>
            </a:extLst>
          </p:cNvPr>
          <p:cNvCxnSpPr>
            <a:cxnSpLocks/>
          </p:cNvCxnSpPr>
          <p:nvPr userDrawn="1"/>
        </p:nvCxnSpPr>
        <p:spPr>
          <a:xfrm flipH="1">
            <a:off x="4114548" y="4001055"/>
            <a:ext cx="1014827" cy="0"/>
          </a:xfrm>
          <a:prstGeom prst="line">
            <a:avLst/>
          </a:prstGeom>
          <a:noFill/>
          <a:ln w="6350" cap="flat" cmpd="sng" algn="ctr">
            <a:solidFill>
              <a:srgbClr val="FFFFFF">
                <a:lumMod val="50000"/>
              </a:srgbClr>
            </a:solidFill>
            <a:prstDash val="solid"/>
            <a:miter lim="800000"/>
          </a:ln>
          <a:effectLst/>
        </p:spPr>
      </p:cxnSp>
      <p:sp>
        <p:nvSpPr>
          <p:cNvPr id="33" name="Title 1">
            <a:extLst>
              <a:ext uri="{FF2B5EF4-FFF2-40B4-BE49-F238E27FC236}">
                <a16:creationId xmlns:a16="http://schemas.microsoft.com/office/drawing/2014/main" id="{89B5C62F-9192-4ED6-8369-FFF5CA814393}"/>
              </a:ext>
            </a:extLst>
          </p:cNvPr>
          <p:cNvSpPr txBox="1">
            <a:spLocks/>
          </p:cNvSpPr>
          <p:nvPr userDrawn="1"/>
        </p:nvSpPr>
        <p:spPr>
          <a:xfrm>
            <a:off x="4921410" y="5002803"/>
            <a:ext cx="2372902"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amet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consectetur</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adipiscing</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elit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sed do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eiusmod</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tempor</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p>
        </p:txBody>
      </p:sp>
      <p:cxnSp>
        <p:nvCxnSpPr>
          <p:cNvPr id="34" name="Straight Connector 33">
            <a:extLst>
              <a:ext uri="{FF2B5EF4-FFF2-40B4-BE49-F238E27FC236}">
                <a16:creationId xmlns:a16="http://schemas.microsoft.com/office/drawing/2014/main" id="{C35BF420-732A-4B37-A050-E3C9A73BA26B}"/>
              </a:ext>
            </a:extLst>
          </p:cNvPr>
          <p:cNvCxnSpPr>
            <a:cxnSpLocks/>
          </p:cNvCxnSpPr>
          <p:nvPr userDrawn="1"/>
        </p:nvCxnSpPr>
        <p:spPr>
          <a:xfrm>
            <a:off x="6107861" y="3707201"/>
            <a:ext cx="0" cy="1160776"/>
          </a:xfrm>
          <a:prstGeom prst="line">
            <a:avLst/>
          </a:prstGeom>
          <a:noFill/>
          <a:ln w="6350" cap="flat" cmpd="sng" algn="ctr">
            <a:solidFill>
              <a:srgbClr val="FFFFFF">
                <a:lumMod val="50000"/>
              </a:srgbClr>
            </a:solidFill>
            <a:prstDash val="solid"/>
            <a:miter lim="800000"/>
          </a:ln>
          <a:effectLst/>
        </p:spPr>
      </p:cxnSp>
      <p:cxnSp>
        <p:nvCxnSpPr>
          <p:cNvPr id="35" name="Straight Connector 34">
            <a:extLst>
              <a:ext uri="{FF2B5EF4-FFF2-40B4-BE49-F238E27FC236}">
                <a16:creationId xmlns:a16="http://schemas.microsoft.com/office/drawing/2014/main" id="{2A25E3FE-AF68-4822-BD21-4660AED446B3}"/>
              </a:ext>
            </a:extLst>
          </p:cNvPr>
          <p:cNvCxnSpPr>
            <a:cxnSpLocks/>
          </p:cNvCxnSpPr>
          <p:nvPr userDrawn="1"/>
        </p:nvCxnSpPr>
        <p:spPr>
          <a:xfrm flipH="1">
            <a:off x="5600448" y="4867977"/>
            <a:ext cx="1014827" cy="0"/>
          </a:xfrm>
          <a:prstGeom prst="line">
            <a:avLst/>
          </a:prstGeom>
          <a:noFill/>
          <a:ln w="6350" cap="flat" cmpd="sng" algn="ctr">
            <a:solidFill>
              <a:srgbClr val="FFFFFF">
                <a:lumMod val="50000"/>
              </a:srgbClr>
            </a:solidFill>
            <a:prstDash val="solid"/>
            <a:miter lim="800000"/>
          </a:ln>
          <a:effectLst/>
        </p:spPr>
      </p:cxnSp>
      <p:sp>
        <p:nvSpPr>
          <p:cNvPr id="36" name="Title 1">
            <a:extLst>
              <a:ext uri="{FF2B5EF4-FFF2-40B4-BE49-F238E27FC236}">
                <a16:creationId xmlns:a16="http://schemas.microsoft.com/office/drawing/2014/main" id="{00F42BF5-E6DB-4E44-89D6-AF3AC900A8A8}"/>
              </a:ext>
            </a:extLst>
          </p:cNvPr>
          <p:cNvSpPr txBox="1">
            <a:spLocks/>
          </p:cNvSpPr>
          <p:nvPr userDrawn="1"/>
        </p:nvSpPr>
        <p:spPr>
          <a:xfrm>
            <a:off x="6980021" y="4135881"/>
            <a:ext cx="1176680"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Lorem ipsum dolor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amet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cons</a:t>
            </a:r>
          </a:p>
        </p:txBody>
      </p:sp>
      <p:cxnSp>
        <p:nvCxnSpPr>
          <p:cNvPr id="37" name="Straight Connector 36">
            <a:extLst>
              <a:ext uri="{FF2B5EF4-FFF2-40B4-BE49-F238E27FC236}">
                <a16:creationId xmlns:a16="http://schemas.microsoft.com/office/drawing/2014/main" id="{FD334546-CFF3-4FCA-BC0C-652627A34375}"/>
              </a:ext>
            </a:extLst>
          </p:cNvPr>
          <p:cNvCxnSpPr>
            <a:cxnSpLocks/>
          </p:cNvCxnSpPr>
          <p:nvPr userDrawn="1"/>
        </p:nvCxnSpPr>
        <p:spPr>
          <a:xfrm>
            <a:off x="7568361" y="3707201"/>
            <a:ext cx="0" cy="293854"/>
          </a:xfrm>
          <a:prstGeom prst="line">
            <a:avLst/>
          </a:prstGeom>
          <a:noFill/>
          <a:ln w="6350" cap="flat" cmpd="sng" algn="ctr">
            <a:solidFill>
              <a:srgbClr val="FFFFFF">
                <a:lumMod val="50000"/>
              </a:srgbClr>
            </a:solidFill>
            <a:prstDash val="solid"/>
            <a:miter lim="800000"/>
          </a:ln>
          <a:effectLst/>
        </p:spPr>
      </p:cxnSp>
      <p:cxnSp>
        <p:nvCxnSpPr>
          <p:cNvPr id="38" name="Straight Connector 37">
            <a:extLst>
              <a:ext uri="{FF2B5EF4-FFF2-40B4-BE49-F238E27FC236}">
                <a16:creationId xmlns:a16="http://schemas.microsoft.com/office/drawing/2014/main" id="{A49A2F98-197A-42AF-ACCA-B85DFE7D022D}"/>
              </a:ext>
            </a:extLst>
          </p:cNvPr>
          <p:cNvCxnSpPr>
            <a:cxnSpLocks/>
          </p:cNvCxnSpPr>
          <p:nvPr userDrawn="1"/>
        </p:nvCxnSpPr>
        <p:spPr>
          <a:xfrm flipH="1">
            <a:off x="7060948" y="4001055"/>
            <a:ext cx="1014827" cy="0"/>
          </a:xfrm>
          <a:prstGeom prst="line">
            <a:avLst/>
          </a:prstGeom>
          <a:noFill/>
          <a:ln w="6350" cap="flat" cmpd="sng" algn="ctr">
            <a:solidFill>
              <a:srgbClr val="FFFFFF">
                <a:lumMod val="50000"/>
              </a:srgbClr>
            </a:solidFill>
            <a:prstDash val="solid"/>
            <a:miter lim="800000"/>
          </a:ln>
          <a:effectLst/>
        </p:spPr>
      </p:cxnSp>
      <p:sp>
        <p:nvSpPr>
          <p:cNvPr id="39" name="Title 1">
            <a:extLst>
              <a:ext uri="{FF2B5EF4-FFF2-40B4-BE49-F238E27FC236}">
                <a16:creationId xmlns:a16="http://schemas.microsoft.com/office/drawing/2014/main" id="{03A0E5B1-B5C0-4AFF-A64F-3381289F48AA}"/>
              </a:ext>
            </a:extLst>
          </p:cNvPr>
          <p:cNvSpPr txBox="1">
            <a:spLocks/>
          </p:cNvSpPr>
          <p:nvPr userDrawn="1"/>
        </p:nvSpPr>
        <p:spPr>
          <a:xfrm>
            <a:off x="7867810" y="5002803"/>
            <a:ext cx="2372902"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Lorem ipsum dolor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amet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contempor</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amet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consectetur</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adipiscing</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elit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sed do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eiusmod</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tempor</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p>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endPar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cxnSp>
        <p:nvCxnSpPr>
          <p:cNvPr id="40" name="Straight Connector 39">
            <a:extLst>
              <a:ext uri="{FF2B5EF4-FFF2-40B4-BE49-F238E27FC236}">
                <a16:creationId xmlns:a16="http://schemas.microsoft.com/office/drawing/2014/main" id="{0C058A14-A461-40F8-9CE0-5E6D7B9F2B3A}"/>
              </a:ext>
            </a:extLst>
          </p:cNvPr>
          <p:cNvCxnSpPr>
            <a:cxnSpLocks/>
          </p:cNvCxnSpPr>
          <p:nvPr userDrawn="1"/>
        </p:nvCxnSpPr>
        <p:spPr>
          <a:xfrm>
            <a:off x="9054261" y="3707201"/>
            <a:ext cx="0" cy="1160776"/>
          </a:xfrm>
          <a:prstGeom prst="line">
            <a:avLst/>
          </a:prstGeom>
          <a:noFill/>
          <a:ln w="6350" cap="flat" cmpd="sng" algn="ctr">
            <a:solidFill>
              <a:srgbClr val="FFFFFF">
                <a:lumMod val="50000"/>
              </a:srgbClr>
            </a:solidFill>
            <a:prstDash val="solid"/>
            <a:miter lim="800000"/>
          </a:ln>
          <a:effectLst/>
        </p:spPr>
      </p:cxnSp>
      <p:cxnSp>
        <p:nvCxnSpPr>
          <p:cNvPr id="41" name="Straight Connector 40">
            <a:extLst>
              <a:ext uri="{FF2B5EF4-FFF2-40B4-BE49-F238E27FC236}">
                <a16:creationId xmlns:a16="http://schemas.microsoft.com/office/drawing/2014/main" id="{00F66966-8DA0-433F-884E-B562FCA384D1}"/>
              </a:ext>
            </a:extLst>
          </p:cNvPr>
          <p:cNvCxnSpPr>
            <a:cxnSpLocks/>
          </p:cNvCxnSpPr>
          <p:nvPr userDrawn="1"/>
        </p:nvCxnSpPr>
        <p:spPr>
          <a:xfrm flipH="1">
            <a:off x="8546848" y="4867977"/>
            <a:ext cx="1014827" cy="0"/>
          </a:xfrm>
          <a:prstGeom prst="line">
            <a:avLst/>
          </a:prstGeom>
          <a:noFill/>
          <a:ln w="6350" cap="flat" cmpd="sng" algn="ctr">
            <a:solidFill>
              <a:srgbClr val="FFFFFF">
                <a:lumMod val="50000"/>
              </a:srgbClr>
            </a:solidFill>
            <a:prstDash val="solid"/>
            <a:miter lim="800000"/>
          </a:ln>
          <a:effectLst/>
        </p:spPr>
      </p:cxnSp>
      <p:sp>
        <p:nvSpPr>
          <p:cNvPr id="42" name="Title 1">
            <a:extLst>
              <a:ext uri="{FF2B5EF4-FFF2-40B4-BE49-F238E27FC236}">
                <a16:creationId xmlns:a16="http://schemas.microsoft.com/office/drawing/2014/main" id="{B9C41FBA-3549-4DA2-907D-50012B8F8D12}"/>
              </a:ext>
            </a:extLst>
          </p:cNvPr>
          <p:cNvSpPr txBox="1">
            <a:spLocks/>
          </p:cNvSpPr>
          <p:nvPr userDrawn="1"/>
        </p:nvSpPr>
        <p:spPr>
          <a:xfrm>
            <a:off x="10047234" y="4135881"/>
            <a:ext cx="1176680"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Lorem ipsum dolor </a:t>
            </a:r>
            <a:r>
              <a:rPr kumimoji="0" lang="en-US" sz="1400" b="0"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amet</a:t>
            </a: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cons</a:t>
            </a:r>
          </a:p>
        </p:txBody>
      </p:sp>
      <p:cxnSp>
        <p:nvCxnSpPr>
          <p:cNvPr id="43" name="Straight Connector 42">
            <a:extLst>
              <a:ext uri="{FF2B5EF4-FFF2-40B4-BE49-F238E27FC236}">
                <a16:creationId xmlns:a16="http://schemas.microsoft.com/office/drawing/2014/main" id="{31D5798B-018A-4FC4-A347-2F16DF7A14D2}"/>
              </a:ext>
            </a:extLst>
          </p:cNvPr>
          <p:cNvCxnSpPr>
            <a:cxnSpLocks/>
          </p:cNvCxnSpPr>
          <p:nvPr userDrawn="1"/>
        </p:nvCxnSpPr>
        <p:spPr>
          <a:xfrm>
            <a:off x="10635574" y="3707201"/>
            <a:ext cx="0" cy="293854"/>
          </a:xfrm>
          <a:prstGeom prst="line">
            <a:avLst/>
          </a:prstGeom>
          <a:noFill/>
          <a:ln w="6350" cap="flat" cmpd="sng" algn="ctr">
            <a:solidFill>
              <a:srgbClr val="FFFFFF">
                <a:lumMod val="50000"/>
              </a:srgbClr>
            </a:solidFill>
            <a:prstDash val="solid"/>
            <a:miter lim="800000"/>
          </a:ln>
          <a:effectLst/>
        </p:spPr>
      </p:cxnSp>
      <p:cxnSp>
        <p:nvCxnSpPr>
          <p:cNvPr id="44" name="Straight Connector 43">
            <a:extLst>
              <a:ext uri="{FF2B5EF4-FFF2-40B4-BE49-F238E27FC236}">
                <a16:creationId xmlns:a16="http://schemas.microsoft.com/office/drawing/2014/main" id="{B47CC1A4-64F3-40E9-91C3-32EB77C7AA05}"/>
              </a:ext>
            </a:extLst>
          </p:cNvPr>
          <p:cNvCxnSpPr>
            <a:cxnSpLocks/>
          </p:cNvCxnSpPr>
          <p:nvPr userDrawn="1"/>
        </p:nvCxnSpPr>
        <p:spPr>
          <a:xfrm flipH="1">
            <a:off x="10128161" y="4001055"/>
            <a:ext cx="1014827" cy="0"/>
          </a:xfrm>
          <a:prstGeom prst="line">
            <a:avLst/>
          </a:prstGeom>
          <a:noFill/>
          <a:ln w="6350" cap="flat" cmpd="sng" algn="ctr">
            <a:solidFill>
              <a:srgbClr val="FFFFFF">
                <a:lumMod val="50000"/>
              </a:srgbClr>
            </a:solidFill>
            <a:prstDash val="solid"/>
            <a:miter lim="800000"/>
          </a:ln>
          <a:effectLst/>
        </p:spPr>
      </p:cxnSp>
      <p:sp>
        <p:nvSpPr>
          <p:cNvPr id="45" name="Title 1">
            <a:extLst>
              <a:ext uri="{FF2B5EF4-FFF2-40B4-BE49-F238E27FC236}">
                <a16:creationId xmlns:a16="http://schemas.microsoft.com/office/drawing/2014/main" id="{E48A0A59-E168-435D-8075-F1E535798602}"/>
              </a:ext>
            </a:extLst>
          </p:cNvPr>
          <p:cNvSpPr txBox="1">
            <a:spLocks/>
          </p:cNvSpPr>
          <p:nvPr userDrawn="1"/>
        </p:nvSpPr>
        <p:spPr>
          <a:xfrm>
            <a:off x="8424866" y="1887216"/>
            <a:ext cx="2984113"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800" b="1" i="0" u="none" strike="noStrike" kern="1200" cap="none" spc="0" normalizeH="0" baseline="0" noProof="0" dirty="0">
                <a:ln>
                  <a:noFill/>
                </a:ln>
                <a:solidFill>
                  <a:srgbClr val="2D1A46"/>
                </a:solidFill>
                <a:effectLst/>
                <a:uLnTx/>
                <a:uFillTx/>
                <a:latin typeface="Arial" panose="020B0604020202020204" pitchFamily="34" charset="0"/>
                <a:ea typeface="+mj-ea"/>
                <a:cs typeface="Arial" panose="020B0604020202020204" pitchFamily="34" charset="0"/>
              </a:rPr>
              <a:t>Q3</a:t>
            </a:r>
            <a:endPar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cxnSp>
        <p:nvCxnSpPr>
          <p:cNvPr id="46" name="Straight Connector 45">
            <a:extLst>
              <a:ext uri="{FF2B5EF4-FFF2-40B4-BE49-F238E27FC236}">
                <a16:creationId xmlns:a16="http://schemas.microsoft.com/office/drawing/2014/main" id="{5AED957B-438A-404D-8F6F-11776CB8B0B9}"/>
              </a:ext>
            </a:extLst>
          </p:cNvPr>
          <p:cNvCxnSpPr>
            <a:cxnSpLocks/>
          </p:cNvCxnSpPr>
          <p:nvPr userDrawn="1"/>
        </p:nvCxnSpPr>
        <p:spPr>
          <a:xfrm flipH="1">
            <a:off x="3935761" y="2283091"/>
            <a:ext cx="4349257" cy="0"/>
          </a:xfrm>
          <a:prstGeom prst="line">
            <a:avLst/>
          </a:prstGeom>
          <a:noFill/>
          <a:ln w="6350" cap="flat" cmpd="sng" algn="ctr">
            <a:solidFill>
              <a:srgbClr val="FFFFFF">
                <a:lumMod val="50000"/>
              </a:srgbClr>
            </a:solidFill>
            <a:prstDash val="solid"/>
            <a:miter lim="800000"/>
          </a:ln>
          <a:effectLst/>
        </p:spPr>
      </p:cxnSp>
      <p:cxnSp>
        <p:nvCxnSpPr>
          <p:cNvPr id="47" name="Straight Connector 46">
            <a:extLst>
              <a:ext uri="{FF2B5EF4-FFF2-40B4-BE49-F238E27FC236}">
                <a16:creationId xmlns:a16="http://schemas.microsoft.com/office/drawing/2014/main" id="{EC25CB0B-102F-4A92-995D-9B5BE6243731}"/>
              </a:ext>
            </a:extLst>
          </p:cNvPr>
          <p:cNvCxnSpPr>
            <a:cxnSpLocks/>
          </p:cNvCxnSpPr>
          <p:nvPr userDrawn="1"/>
        </p:nvCxnSpPr>
        <p:spPr>
          <a:xfrm flipH="1">
            <a:off x="8400256" y="2283091"/>
            <a:ext cx="2780397" cy="0"/>
          </a:xfrm>
          <a:prstGeom prst="line">
            <a:avLst/>
          </a:prstGeom>
          <a:noFill/>
          <a:ln w="6350" cap="flat" cmpd="sng" algn="ctr">
            <a:solidFill>
              <a:srgbClr val="FFFFFF">
                <a:lumMod val="50000"/>
              </a:srgbClr>
            </a:solidFill>
            <a:prstDash val="solid"/>
            <a:miter lim="800000"/>
          </a:ln>
          <a:effectLst/>
        </p:spPr>
      </p:cxnSp>
      <p:sp>
        <p:nvSpPr>
          <p:cNvPr id="48" name="Text Placeholder 4">
            <a:extLst>
              <a:ext uri="{FF2B5EF4-FFF2-40B4-BE49-F238E27FC236}">
                <a16:creationId xmlns:a16="http://schemas.microsoft.com/office/drawing/2014/main" id="{A32CD564-837D-4086-9333-E95E6A36DE57}"/>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49" name="Title 1">
            <a:extLst>
              <a:ext uri="{FF2B5EF4-FFF2-40B4-BE49-F238E27FC236}">
                <a16:creationId xmlns:a16="http://schemas.microsoft.com/office/drawing/2014/main" id="{FB609B2F-8D29-784D-B7D6-01EA2EB555C2}"/>
              </a:ext>
            </a:extLst>
          </p:cNvPr>
          <p:cNvSpPr>
            <a:spLocks noGrp="1"/>
          </p:cNvSpPr>
          <p:nvPr>
            <p:ph type="title" hasCustomPrompt="1"/>
          </p:nvPr>
        </p:nvSpPr>
        <p:spPr>
          <a:xfrm>
            <a:off x="371476" y="369022"/>
            <a:ext cx="11087997" cy="612053"/>
          </a:xfrm>
        </p:spPr>
        <p:txBody>
          <a:bodyPr anchor="t">
            <a:noAutofit/>
          </a:bodyPr>
          <a:lstStyle>
            <a:lvl1pPr>
              <a:lnSpc>
                <a:spcPct val="85000"/>
              </a:lnSpc>
              <a:defRPr sz="3400">
                <a:solidFill>
                  <a:schemeClr val="accent1"/>
                </a:solidFill>
              </a:defRPr>
            </a:lvl1pPr>
          </a:lstStyle>
          <a:p>
            <a:r>
              <a:rPr lang="en-GB" dirty="0"/>
              <a:t>Timeline slide</a:t>
            </a:r>
            <a:endParaRPr lang="en-US" dirty="0"/>
          </a:p>
        </p:txBody>
      </p:sp>
    </p:spTree>
    <p:extLst>
      <p:ext uri="{BB962C8B-B14F-4D97-AF65-F5344CB8AC3E}">
        <p14:creationId xmlns:p14="http://schemas.microsoft.com/office/powerpoint/2010/main" val="2773154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sp>
        <p:nvSpPr>
          <p:cNvPr id="20" name="object 18">
            <a:extLst>
              <a:ext uri="{FF2B5EF4-FFF2-40B4-BE49-F238E27FC236}">
                <a16:creationId xmlns:a16="http://schemas.microsoft.com/office/drawing/2014/main" id="{F012668D-F3F8-9D49-BF70-9461F6D9EF94}"/>
              </a:ext>
            </a:extLst>
          </p:cNvPr>
          <p:cNvSpPr/>
          <p:nvPr userDrawn="1"/>
        </p:nvSpPr>
        <p:spPr>
          <a:xfrm>
            <a:off x="2938648" y="3050666"/>
            <a:ext cx="2421016" cy="1256123"/>
          </a:xfrm>
          <a:custGeom>
            <a:avLst/>
            <a:gdLst/>
            <a:ahLst/>
            <a:cxnLst/>
            <a:rect l="l" t="t" r="r" b="b"/>
            <a:pathLst>
              <a:path w="1684020" h="768984">
                <a:moveTo>
                  <a:pt x="0" y="768794"/>
                </a:moveTo>
                <a:lnTo>
                  <a:pt x="1683956" y="768794"/>
                </a:lnTo>
                <a:lnTo>
                  <a:pt x="1683956" y="0"/>
                </a:lnTo>
                <a:lnTo>
                  <a:pt x="0" y="0"/>
                </a:lnTo>
                <a:lnTo>
                  <a:pt x="0" y="768794"/>
                </a:lnTo>
                <a:close/>
              </a:path>
            </a:pathLst>
          </a:custGeom>
          <a:solidFill>
            <a:srgbClr val="A3DCE9"/>
          </a:solidFill>
        </p:spPr>
        <p:txBody>
          <a:bodyPr wrap="square" lIns="180000" tIns="180000" rIns="180000" bIns="180000" rtlCol="0"/>
          <a:lstStyle/>
          <a:p>
            <a:r>
              <a:rPr lang="en-GB" sz="1400" b="1" dirty="0">
                <a:solidFill>
                  <a:schemeClr val="accent1"/>
                </a:solidFill>
                <a:latin typeface="Arial" panose="020B0604020202020204" pitchFamily="34" charset="0"/>
                <a:cs typeface="Arial" panose="020B0604020202020204" pitchFamily="34" charset="0"/>
              </a:rPr>
              <a:t>Truist Sky Blue</a:t>
            </a:r>
          </a:p>
          <a:p>
            <a:r>
              <a:rPr lang="en-GB" sz="1400" dirty="0">
                <a:solidFill>
                  <a:schemeClr val="accent1"/>
                </a:solidFill>
                <a:latin typeface="Arial" panose="020B0604020202020204" pitchFamily="34" charset="0"/>
                <a:cs typeface="Arial" panose="020B0604020202020204" pitchFamily="34" charset="0"/>
              </a:rPr>
              <a:t>RGB 176/224/226</a:t>
            </a:r>
            <a:endParaRPr sz="1400" dirty="0">
              <a:solidFill>
                <a:schemeClr val="accent1"/>
              </a:solidFill>
              <a:latin typeface="Arial" panose="020B0604020202020204" pitchFamily="34" charset="0"/>
              <a:cs typeface="Arial" panose="020B0604020202020204" pitchFamily="34" charset="0"/>
            </a:endParaRPr>
          </a:p>
        </p:txBody>
      </p:sp>
      <p:sp>
        <p:nvSpPr>
          <p:cNvPr id="21" name="object 19">
            <a:extLst>
              <a:ext uri="{FF2B5EF4-FFF2-40B4-BE49-F238E27FC236}">
                <a16:creationId xmlns:a16="http://schemas.microsoft.com/office/drawing/2014/main" id="{6EF265B8-FEFE-D24C-B46D-6436A2107E58}"/>
              </a:ext>
            </a:extLst>
          </p:cNvPr>
          <p:cNvSpPr/>
          <p:nvPr userDrawn="1"/>
        </p:nvSpPr>
        <p:spPr>
          <a:xfrm>
            <a:off x="385035" y="3055716"/>
            <a:ext cx="2421016" cy="1256123"/>
          </a:xfrm>
          <a:custGeom>
            <a:avLst/>
            <a:gdLst/>
            <a:ahLst/>
            <a:cxnLst/>
            <a:rect l="l" t="t" r="r" b="b"/>
            <a:pathLst>
              <a:path w="1684020" h="768985">
                <a:moveTo>
                  <a:pt x="0" y="768781"/>
                </a:moveTo>
                <a:lnTo>
                  <a:pt x="1683956" y="768781"/>
                </a:lnTo>
                <a:lnTo>
                  <a:pt x="1683956" y="0"/>
                </a:lnTo>
                <a:lnTo>
                  <a:pt x="0" y="0"/>
                </a:lnTo>
                <a:lnTo>
                  <a:pt x="0" y="768781"/>
                </a:lnTo>
                <a:close/>
              </a:path>
            </a:pathLst>
          </a:custGeom>
          <a:solidFill>
            <a:srgbClr val="7C6992"/>
          </a:solidFill>
        </p:spPr>
        <p:txBody>
          <a:bodyPr wrap="square" lIns="180000" tIns="180000" rIns="180000" bIns="180000" rtlCol="0"/>
          <a:lstStyle/>
          <a:p>
            <a:r>
              <a:rPr lang="en-GB" sz="1400" b="1" dirty="0">
                <a:solidFill>
                  <a:schemeClr val="bg1"/>
                </a:solidFill>
                <a:latin typeface="Arial" panose="020B0604020202020204" pitchFamily="34" charset="0"/>
                <a:cs typeface="Arial" panose="020B0604020202020204" pitchFamily="34" charset="0"/>
              </a:rPr>
              <a:t>Truist Dusk</a:t>
            </a:r>
          </a:p>
          <a:p>
            <a:r>
              <a:rPr lang="en-GB" sz="1400" dirty="0">
                <a:solidFill>
                  <a:schemeClr val="bg1"/>
                </a:solidFill>
                <a:latin typeface="Arial" panose="020B0604020202020204" pitchFamily="34" charset="0"/>
                <a:cs typeface="Arial" panose="020B0604020202020204" pitchFamily="34" charset="0"/>
              </a:rPr>
              <a:t>RGB 124/105/146</a:t>
            </a:r>
            <a:endParaRPr sz="1400" dirty="0">
              <a:solidFill>
                <a:schemeClr val="bg1"/>
              </a:solidFill>
              <a:latin typeface="Arial" panose="020B0604020202020204" pitchFamily="34" charset="0"/>
              <a:cs typeface="Arial" panose="020B0604020202020204" pitchFamily="34" charset="0"/>
            </a:endParaRPr>
          </a:p>
        </p:txBody>
      </p:sp>
      <p:sp>
        <p:nvSpPr>
          <p:cNvPr id="22" name="object 21">
            <a:extLst>
              <a:ext uri="{FF2B5EF4-FFF2-40B4-BE49-F238E27FC236}">
                <a16:creationId xmlns:a16="http://schemas.microsoft.com/office/drawing/2014/main" id="{A95900BD-2A56-C747-9073-72C8A60A1C87}"/>
              </a:ext>
            </a:extLst>
          </p:cNvPr>
          <p:cNvSpPr/>
          <p:nvPr userDrawn="1"/>
        </p:nvSpPr>
        <p:spPr>
          <a:xfrm>
            <a:off x="5510082" y="4467445"/>
            <a:ext cx="2421929" cy="1256123"/>
          </a:xfrm>
          <a:custGeom>
            <a:avLst/>
            <a:gdLst/>
            <a:ahLst/>
            <a:cxnLst/>
            <a:rect l="l" t="t" r="r" b="b"/>
            <a:pathLst>
              <a:path w="1684654" h="768985">
                <a:moveTo>
                  <a:pt x="0" y="768794"/>
                </a:moveTo>
                <a:lnTo>
                  <a:pt x="1684121" y="768794"/>
                </a:lnTo>
                <a:lnTo>
                  <a:pt x="1684121" y="0"/>
                </a:lnTo>
                <a:lnTo>
                  <a:pt x="0" y="0"/>
                </a:lnTo>
                <a:lnTo>
                  <a:pt x="0" y="768794"/>
                </a:lnTo>
                <a:close/>
              </a:path>
            </a:pathLst>
          </a:custGeom>
          <a:solidFill>
            <a:srgbClr val="A8A8A8"/>
          </a:solidFill>
        </p:spPr>
        <p:txBody>
          <a:bodyPr wrap="square" lIns="180000" tIns="180000" rIns="180000" bIns="180000" rtlCol="0"/>
          <a:lstStyle/>
          <a:p>
            <a:r>
              <a:rPr lang="en-GB" sz="1400" b="1" dirty="0">
                <a:solidFill>
                  <a:schemeClr val="bg1"/>
                </a:solidFill>
                <a:latin typeface="Arial" panose="020B0604020202020204" pitchFamily="34" charset="0"/>
                <a:cs typeface="Arial" panose="020B0604020202020204" pitchFamily="34" charset="0"/>
              </a:rPr>
              <a:t>Truist Mid </a:t>
            </a:r>
            <a:r>
              <a:rPr lang="en-GB" sz="1400" b="1" dirty="0" err="1">
                <a:solidFill>
                  <a:schemeClr val="bg1"/>
                </a:solidFill>
                <a:latin typeface="Arial" panose="020B0604020202020204" pitchFamily="34" charset="0"/>
                <a:cs typeface="Arial" panose="020B0604020202020204" pitchFamily="34" charset="0"/>
              </a:rPr>
              <a:t>Gray</a:t>
            </a:r>
            <a:endParaRPr lang="en-GB" sz="1400" b="1"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RGB 168/168/168</a:t>
            </a:r>
            <a:endParaRPr sz="1400" dirty="0">
              <a:solidFill>
                <a:schemeClr val="bg1"/>
              </a:solidFill>
              <a:latin typeface="Arial" panose="020B0604020202020204" pitchFamily="34" charset="0"/>
              <a:cs typeface="Arial" panose="020B0604020202020204" pitchFamily="34" charset="0"/>
            </a:endParaRPr>
          </a:p>
        </p:txBody>
      </p:sp>
      <p:sp>
        <p:nvSpPr>
          <p:cNvPr id="23" name="object 22">
            <a:extLst>
              <a:ext uri="{FF2B5EF4-FFF2-40B4-BE49-F238E27FC236}">
                <a16:creationId xmlns:a16="http://schemas.microsoft.com/office/drawing/2014/main" id="{848D5963-0057-064B-B8D6-E024930229DC}"/>
              </a:ext>
            </a:extLst>
          </p:cNvPr>
          <p:cNvSpPr/>
          <p:nvPr userDrawn="1"/>
        </p:nvSpPr>
        <p:spPr>
          <a:xfrm>
            <a:off x="2938648" y="4467444"/>
            <a:ext cx="2421929" cy="1256123"/>
          </a:xfrm>
          <a:custGeom>
            <a:avLst/>
            <a:gdLst/>
            <a:ahLst/>
            <a:cxnLst/>
            <a:rect l="l" t="t" r="r" b="b"/>
            <a:pathLst>
              <a:path w="1684654" h="768985">
                <a:moveTo>
                  <a:pt x="0" y="768794"/>
                </a:moveTo>
                <a:lnTo>
                  <a:pt x="1684578" y="768794"/>
                </a:lnTo>
                <a:lnTo>
                  <a:pt x="1684578" y="0"/>
                </a:lnTo>
                <a:lnTo>
                  <a:pt x="0" y="0"/>
                </a:lnTo>
                <a:lnTo>
                  <a:pt x="0" y="768794"/>
                </a:lnTo>
                <a:close/>
              </a:path>
            </a:pathLst>
          </a:custGeom>
          <a:solidFill>
            <a:srgbClr val="C9C9C9"/>
          </a:solidFill>
        </p:spPr>
        <p:txBody>
          <a:bodyPr wrap="square" lIns="180000" tIns="180000" rIns="180000" bIns="180000" rtlCol="0"/>
          <a:lstStyle/>
          <a:p>
            <a:r>
              <a:rPr lang="en-GB" sz="1400" b="1" dirty="0">
                <a:solidFill>
                  <a:schemeClr val="tx2"/>
                </a:solidFill>
                <a:latin typeface="Arial" panose="020B0604020202020204" pitchFamily="34" charset="0"/>
                <a:cs typeface="Arial" panose="020B0604020202020204" pitchFamily="34" charset="0"/>
              </a:rPr>
              <a:t>Truist Light </a:t>
            </a:r>
            <a:r>
              <a:rPr lang="en-GB" sz="1400" b="1" dirty="0" err="1">
                <a:solidFill>
                  <a:schemeClr val="tx2"/>
                </a:solidFill>
                <a:latin typeface="Arial" panose="020B0604020202020204" pitchFamily="34" charset="0"/>
                <a:cs typeface="Arial" panose="020B0604020202020204" pitchFamily="34" charset="0"/>
              </a:rPr>
              <a:t>Gray</a:t>
            </a:r>
            <a:endParaRPr lang="en-GB" sz="1400" b="1" dirty="0">
              <a:solidFill>
                <a:schemeClr val="tx2"/>
              </a:solidFill>
              <a:latin typeface="Arial" panose="020B0604020202020204" pitchFamily="34" charset="0"/>
              <a:cs typeface="Arial" panose="020B0604020202020204" pitchFamily="34" charset="0"/>
            </a:endParaRPr>
          </a:p>
          <a:p>
            <a:r>
              <a:rPr lang="en-GB" sz="1400" dirty="0">
                <a:solidFill>
                  <a:schemeClr val="tx2"/>
                </a:solidFill>
                <a:latin typeface="Arial" panose="020B0604020202020204" pitchFamily="34" charset="0"/>
                <a:cs typeface="Arial" panose="020B0604020202020204" pitchFamily="34" charset="0"/>
              </a:rPr>
              <a:t>RGB 210/210/210</a:t>
            </a:r>
            <a:endParaRPr sz="1400" dirty="0">
              <a:solidFill>
                <a:schemeClr val="tx2"/>
              </a:solidFill>
              <a:latin typeface="Arial" panose="020B0604020202020204" pitchFamily="34" charset="0"/>
              <a:cs typeface="Arial" panose="020B0604020202020204" pitchFamily="34" charset="0"/>
            </a:endParaRPr>
          </a:p>
        </p:txBody>
      </p:sp>
      <p:sp>
        <p:nvSpPr>
          <p:cNvPr id="24" name="object 23">
            <a:extLst>
              <a:ext uri="{FF2B5EF4-FFF2-40B4-BE49-F238E27FC236}">
                <a16:creationId xmlns:a16="http://schemas.microsoft.com/office/drawing/2014/main" id="{56C8942D-466A-8F41-BC0F-1DA3F59FA731}"/>
              </a:ext>
            </a:extLst>
          </p:cNvPr>
          <p:cNvSpPr/>
          <p:nvPr userDrawn="1"/>
        </p:nvSpPr>
        <p:spPr>
          <a:xfrm>
            <a:off x="385035" y="1467740"/>
            <a:ext cx="2421929" cy="1256123"/>
          </a:xfrm>
          <a:custGeom>
            <a:avLst/>
            <a:gdLst/>
            <a:ahLst/>
            <a:cxnLst/>
            <a:rect l="l" t="t" r="r" b="b"/>
            <a:pathLst>
              <a:path w="1684654" h="768985">
                <a:moveTo>
                  <a:pt x="0" y="768781"/>
                </a:moveTo>
                <a:lnTo>
                  <a:pt x="1684121" y="768781"/>
                </a:lnTo>
                <a:lnTo>
                  <a:pt x="1684121" y="0"/>
                </a:lnTo>
                <a:lnTo>
                  <a:pt x="0" y="0"/>
                </a:lnTo>
                <a:lnTo>
                  <a:pt x="0" y="768781"/>
                </a:lnTo>
                <a:close/>
              </a:path>
            </a:pathLst>
          </a:custGeom>
          <a:solidFill>
            <a:srgbClr val="2E1A47"/>
          </a:solidFill>
        </p:spPr>
        <p:txBody>
          <a:bodyPr wrap="square" lIns="180000" tIns="180000" rIns="180000" bIns="180000" rtlCol="0"/>
          <a:lstStyle/>
          <a:p>
            <a:r>
              <a:rPr lang="it-IT" sz="1400" b="1" dirty="0">
                <a:solidFill>
                  <a:schemeClr val="bg1"/>
                </a:solidFill>
                <a:latin typeface="Arial" panose="020B0604020202020204" pitchFamily="34" charset="0"/>
                <a:cs typeface="Arial" panose="020B0604020202020204" pitchFamily="34" charset="0"/>
              </a:rPr>
              <a:t>Truist Purple</a:t>
            </a:r>
          </a:p>
          <a:p>
            <a:r>
              <a:rPr lang="it-IT" sz="1400" dirty="0">
                <a:solidFill>
                  <a:schemeClr val="bg1"/>
                </a:solidFill>
                <a:latin typeface="Arial" panose="020B0604020202020204" pitchFamily="34" charset="0"/>
                <a:cs typeface="Arial" panose="020B0604020202020204" pitchFamily="34" charset="0"/>
              </a:rPr>
              <a:t>RGB 46/26/71</a:t>
            </a:r>
          </a:p>
        </p:txBody>
      </p:sp>
      <p:sp>
        <p:nvSpPr>
          <p:cNvPr id="25" name="object 24">
            <a:extLst>
              <a:ext uri="{FF2B5EF4-FFF2-40B4-BE49-F238E27FC236}">
                <a16:creationId xmlns:a16="http://schemas.microsoft.com/office/drawing/2014/main" id="{25AF3D50-6A1B-8B4B-99A5-43601C4A3F66}"/>
              </a:ext>
            </a:extLst>
          </p:cNvPr>
          <p:cNvSpPr/>
          <p:nvPr userDrawn="1"/>
        </p:nvSpPr>
        <p:spPr>
          <a:xfrm>
            <a:off x="385948" y="4467445"/>
            <a:ext cx="2421016" cy="1256123"/>
          </a:xfrm>
          <a:custGeom>
            <a:avLst/>
            <a:gdLst/>
            <a:ahLst/>
            <a:cxnLst/>
            <a:rect l="l" t="t" r="r" b="b"/>
            <a:pathLst>
              <a:path w="1684020" h="768985">
                <a:moveTo>
                  <a:pt x="0" y="768794"/>
                </a:moveTo>
                <a:lnTo>
                  <a:pt x="1683956" y="768794"/>
                </a:lnTo>
                <a:lnTo>
                  <a:pt x="1683956" y="0"/>
                </a:lnTo>
                <a:lnTo>
                  <a:pt x="0" y="0"/>
                </a:lnTo>
                <a:lnTo>
                  <a:pt x="0" y="768794"/>
                </a:lnTo>
                <a:close/>
              </a:path>
            </a:pathLst>
          </a:custGeom>
          <a:solidFill>
            <a:srgbClr val="AFABC9"/>
          </a:solidFill>
        </p:spPr>
        <p:txBody>
          <a:bodyPr wrap="square" lIns="180000" tIns="180000" rIns="180000" bIns="180000" rtlCol="0"/>
          <a:lstStyle/>
          <a:p>
            <a:r>
              <a:rPr lang="en-GB" sz="1400" b="1" dirty="0">
                <a:solidFill>
                  <a:schemeClr val="accent1"/>
                </a:solidFill>
                <a:latin typeface="Arial" panose="020B0604020202020204" pitchFamily="34" charset="0"/>
                <a:cs typeface="Arial" panose="020B0604020202020204" pitchFamily="34" charset="0"/>
              </a:rPr>
              <a:t>Truist Dawn</a:t>
            </a:r>
          </a:p>
          <a:p>
            <a:r>
              <a:rPr lang="en-GB" sz="1400" dirty="0">
                <a:solidFill>
                  <a:schemeClr val="accent1"/>
                </a:solidFill>
                <a:latin typeface="Arial" panose="020B0604020202020204" pitchFamily="34" charset="0"/>
                <a:cs typeface="Arial" panose="020B0604020202020204" pitchFamily="34" charset="0"/>
              </a:rPr>
              <a:t>RGB 175/171/201</a:t>
            </a:r>
          </a:p>
          <a:p>
            <a:endParaRPr sz="1400" dirty="0">
              <a:latin typeface="Arial" panose="020B0604020202020204" pitchFamily="34" charset="0"/>
              <a:cs typeface="Arial" panose="020B0604020202020204" pitchFamily="34" charset="0"/>
            </a:endParaRPr>
          </a:p>
        </p:txBody>
      </p:sp>
      <p:sp>
        <p:nvSpPr>
          <p:cNvPr id="26" name="object 25">
            <a:extLst>
              <a:ext uri="{FF2B5EF4-FFF2-40B4-BE49-F238E27FC236}">
                <a16:creationId xmlns:a16="http://schemas.microsoft.com/office/drawing/2014/main" id="{9C35D5BF-21F7-CF4B-A8D1-DB4CCC4736AB}"/>
              </a:ext>
            </a:extLst>
          </p:cNvPr>
          <p:cNvSpPr/>
          <p:nvPr userDrawn="1"/>
        </p:nvSpPr>
        <p:spPr>
          <a:xfrm>
            <a:off x="5510995" y="3050665"/>
            <a:ext cx="2421016" cy="1256123"/>
          </a:xfrm>
          <a:custGeom>
            <a:avLst/>
            <a:gdLst/>
            <a:ahLst/>
            <a:cxnLst/>
            <a:rect l="l" t="t" r="r" b="b"/>
            <a:pathLst>
              <a:path w="1684020" h="768984">
                <a:moveTo>
                  <a:pt x="0" y="768794"/>
                </a:moveTo>
                <a:lnTo>
                  <a:pt x="1683956" y="768794"/>
                </a:lnTo>
                <a:lnTo>
                  <a:pt x="1683956" y="0"/>
                </a:lnTo>
                <a:lnTo>
                  <a:pt x="0" y="0"/>
                </a:lnTo>
                <a:lnTo>
                  <a:pt x="0" y="768794"/>
                </a:lnTo>
                <a:close/>
              </a:path>
            </a:pathLst>
          </a:custGeom>
          <a:solidFill>
            <a:srgbClr val="787878"/>
          </a:solidFill>
        </p:spPr>
        <p:txBody>
          <a:bodyPr wrap="square" lIns="180000" tIns="180000" rIns="180000" bIns="180000" rtlCol="0"/>
          <a:lstStyle/>
          <a:p>
            <a:r>
              <a:rPr lang="en-GB" sz="1400" b="1" dirty="0">
                <a:solidFill>
                  <a:schemeClr val="bg1"/>
                </a:solidFill>
                <a:latin typeface="Arial" panose="020B0604020202020204" pitchFamily="34" charset="0"/>
                <a:cs typeface="Arial" panose="020B0604020202020204" pitchFamily="34" charset="0"/>
              </a:rPr>
              <a:t>Truist Dark </a:t>
            </a:r>
            <a:r>
              <a:rPr lang="en-GB" sz="1400" b="1">
                <a:solidFill>
                  <a:schemeClr val="bg1"/>
                </a:solidFill>
                <a:latin typeface="Arial" panose="020B0604020202020204" pitchFamily="34" charset="0"/>
                <a:cs typeface="Arial" panose="020B0604020202020204" pitchFamily="34" charset="0"/>
              </a:rPr>
              <a:t>Gray</a:t>
            </a:r>
            <a:endParaRPr lang="en-GB" sz="1400" b="1"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RGB 120/120/120</a:t>
            </a:r>
            <a:endParaRPr sz="1400"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73948DE-1D15-4F4C-B313-11CCAE4C878C}"/>
              </a:ext>
            </a:extLst>
          </p:cNvPr>
          <p:cNvSpPr/>
          <p:nvPr userDrawn="1"/>
        </p:nvSpPr>
        <p:spPr>
          <a:xfrm>
            <a:off x="2937735" y="1475515"/>
            <a:ext cx="2421929" cy="12483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r>
              <a:rPr lang="en-GB" sz="1400" b="1" dirty="0">
                <a:solidFill>
                  <a:schemeClr val="accent1"/>
                </a:solidFill>
                <a:latin typeface="Arial" panose="020B0604020202020204" pitchFamily="34" charset="0"/>
                <a:cs typeface="Arial" panose="020B0604020202020204" pitchFamily="34" charset="0"/>
              </a:rPr>
              <a:t>Truist White</a:t>
            </a:r>
          </a:p>
          <a:p>
            <a:r>
              <a:rPr lang="en-GB" sz="1400" dirty="0">
                <a:solidFill>
                  <a:schemeClr val="accent1"/>
                </a:solidFill>
                <a:latin typeface="Arial" panose="020B0604020202020204" pitchFamily="34" charset="0"/>
                <a:cs typeface="Arial" panose="020B0604020202020204" pitchFamily="34" charset="0"/>
              </a:rPr>
              <a:t>RGB 255/255/255</a:t>
            </a:r>
          </a:p>
        </p:txBody>
      </p:sp>
      <p:sp>
        <p:nvSpPr>
          <p:cNvPr id="28" name="TextBox 27">
            <a:extLst>
              <a:ext uri="{FF2B5EF4-FFF2-40B4-BE49-F238E27FC236}">
                <a16:creationId xmlns:a16="http://schemas.microsoft.com/office/drawing/2014/main" id="{C06F9F5C-A187-F642-B8BE-7BCE995EBB3E}"/>
              </a:ext>
            </a:extLst>
          </p:cNvPr>
          <p:cNvSpPr txBox="1"/>
          <p:nvPr userDrawn="1"/>
        </p:nvSpPr>
        <p:spPr>
          <a:xfrm>
            <a:off x="407917" y="2804860"/>
            <a:ext cx="695703" cy="215444"/>
          </a:xfrm>
          <a:prstGeom prst="rect">
            <a:avLst/>
          </a:prstGeom>
          <a:noFill/>
        </p:spPr>
        <p:txBody>
          <a:bodyPr wrap="none" lIns="0" tIns="0" rIns="0" bIns="0" rtlCol="0">
            <a:spAutoFit/>
          </a:bodyPr>
          <a:lstStyle/>
          <a:p>
            <a:r>
              <a:rPr lang="en-GB" sz="1400" b="1" dirty="0">
                <a:solidFill>
                  <a:schemeClr val="accent1"/>
                </a:solidFill>
                <a:latin typeface="Arial" panose="020B0604020202020204" pitchFamily="34" charset="0"/>
                <a:cs typeface="Arial" panose="020B0604020202020204" pitchFamily="34" charset="0"/>
              </a:rPr>
              <a:t>Accents</a:t>
            </a:r>
          </a:p>
        </p:txBody>
      </p:sp>
      <p:sp>
        <p:nvSpPr>
          <p:cNvPr id="29" name="TextBox 28">
            <a:extLst>
              <a:ext uri="{FF2B5EF4-FFF2-40B4-BE49-F238E27FC236}">
                <a16:creationId xmlns:a16="http://schemas.microsoft.com/office/drawing/2014/main" id="{B54A57CC-6153-DB47-8991-4F54018C8354}"/>
              </a:ext>
            </a:extLst>
          </p:cNvPr>
          <p:cNvSpPr txBox="1"/>
          <p:nvPr userDrawn="1"/>
        </p:nvSpPr>
        <p:spPr>
          <a:xfrm>
            <a:off x="407917" y="1196230"/>
            <a:ext cx="1024319" cy="215444"/>
          </a:xfrm>
          <a:prstGeom prst="rect">
            <a:avLst/>
          </a:prstGeom>
          <a:noFill/>
        </p:spPr>
        <p:txBody>
          <a:bodyPr wrap="none" lIns="0" tIns="0" rIns="0" bIns="0" rtlCol="0">
            <a:spAutoFit/>
          </a:bodyPr>
          <a:lstStyle/>
          <a:p>
            <a:r>
              <a:rPr lang="en-GB" sz="1400" b="1" dirty="0">
                <a:solidFill>
                  <a:schemeClr val="accent1"/>
                </a:solidFill>
                <a:latin typeface="Arial" panose="020B0604020202020204" pitchFamily="34" charset="0"/>
                <a:cs typeface="Arial" panose="020B0604020202020204" pitchFamily="34" charset="0"/>
              </a:rPr>
              <a:t>Main </a:t>
            </a:r>
            <a:r>
              <a:rPr lang="en-GB" sz="1400" b="1" dirty="0" err="1">
                <a:solidFill>
                  <a:schemeClr val="accent1"/>
                </a:solidFill>
                <a:latin typeface="Arial" panose="020B0604020202020204" pitchFamily="34" charset="0"/>
                <a:cs typeface="Arial" panose="020B0604020202020204" pitchFamily="34" charset="0"/>
              </a:rPr>
              <a:t>Colors</a:t>
            </a:r>
            <a:endParaRPr lang="en-GB" sz="1400" b="1" dirty="0">
              <a:solidFill>
                <a:schemeClr val="accent1"/>
              </a:solidFill>
              <a:latin typeface="Arial" panose="020B0604020202020204" pitchFamily="34" charset="0"/>
              <a:cs typeface="Arial" panose="020B0604020202020204" pitchFamily="34" charset="0"/>
            </a:endParaRPr>
          </a:p>
        </p:txBody>
      </p:sp>
      <p:sp>
        <p:nvSpPr>
          <p:cNvPr id="16" name="Text Placeholder 4">
            <a:extLst>
              <a:ext uri="{FF2B5EF4-FFF2-40B4-BE49-F238E27FC236}">
                <a16:creationId xmlns:a16="http://schemas.microsoft.com/office/drawing/2014/main" id="{63E05F01-BBE7-AA41-8466-E349E3D1F2AB}"/>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GB" dirty="0"/>
              <a:t>Source if required</a:t>
            </a:r>
          </a:p>
        </p:txBody>
      </p:sp>
      <p:sp>
        <p:nvSpPr>
          <p:cNvPr id="18" name="Slide Number Placeholder 10">
            <a:extLst>
              <a:ext uri="{FF2B5EF4-FFF2-40B4-BE49-F238E27FC236}">
                <a16:creationId xmlns:a16="http://schemas.microsoft.com/office/drawing/2014/main" id="{2EE49CB7-F9B3-574A-87E5-F15ABDA9743D}"/>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7" name="Title 1">
            <a:extLst>
              <a:ext uri="{FF2B5EF4-FFF2-40B4-BE49-F238E27FC236}">
                <a16:creationId xmlns:a16="http://schemas.microsoft.com/office/drawing/2014/main" id="{FB609B2F-8D29-784D-B7D6-01EA2EB555C2}"/>
              </a:ext>
            </a:extLst>
          </p:cNvPr>
          <p:cNvSpPr>
            <a:spLocks noGrp="1"/>
          </p:cNvSpPr>
          <p:nvPr>
            <p:ph type="title" hasCustomPrompt="1"/>
          </p:nvPr>
        </p:nvSpPr>
        <p:spPr>
          <a:xfrm>
            <a:off x="371476" y="369022"/>
            <a:ext cx="11087997" cy="612053"/>
          </a:xfrm>
        </p:spPr>
        <p:txBody>
          <a:bodyPr anchor="t">
            <a:noAutofit/>
          </a:bodyPr>
          <a:lstStyle>
            <a:lvl1pPr>
              <a:lnSpc>
                <a:spcPct val="85000"/>
              </a:lnSpc>
              <a:defRPr sz="3400" baseline="0">
                <a:solidFill>
                  <a:schemeClr val="accent1"/>
                </a:solidFill>
              </a:defRPr>
            </a:lvl1pPr>
          </a:lstStyle>
          <a:p>
            <a:r>
              <a:rPr lang="en-GB" dirty="0" err="1"/>
              <a:t>Color</a:t>
            </a:r>
            <a:r>
              <a:rPr lang="en-GB" dirty="0"/>
              <a:t> </a:t>
            </a:r>
            <a:r>
              <a:rPr lang="en-GB"/>
              <a:t>style guide</a:t>
            </a:r>
            <a:endParaRPr lang="en-US" dirty="0"/>
          </a:p>
        </p:txBody>
      </p:sp>
    </p:spTree>
    <p:extLst>
      <p:ext uri="{BB962C8B-B14F-4D97-AF65-F5344CB8AC3E}">
        <p14:creationId xmlns:p14="http://schemas.microsoft.com/office/powerpoint/2010/main" val="55957397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bg>
      <p:bgPr>
        <a:solidFill>
          <a:schemeClr val="accent1"/>
        </a:solidFill>
        <a:effectLst/>
      </p:bgPr>
    </p:bg>
    <p:spTree>
      <p:nvGrpSpPr>
        <p:cNvPr id="1" name=""/>
        <p:cNvGrpSpPr/>
        <p:nvPr/>
      </p:nvGrpSpPr>
      <p:grpSpPr>
        <a:xfrm>
          <a:off x="0" y="0"/>
          <a:ext cx="0" cy="0"/>
          <a:chOff x="0" y="0"/>
          <a:chExt cx="0" cy="0"/>
        </a:xfrm>
      </p:grpSpPr>
      <p:pic>
        <p:nvPicPr>
          <p:cNvPr id="11" name="Picture Placeholder 15">
            <a:extLst>
              <a:ext uri="{FF2B5EF4-FFF2-40B4-BE49-F238E27FC236}">
                <a16:creationId xmlns:a16="http://schemas.microsoft.com/office/drawing/2014/main" id="{B1152827-AA02-814C-83AC-ADF5384949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 y="0"/>
            <a:ext cx="11820523" cy="5545683"/>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pic>
      <p:sp>
        <p:nvSpPr>
          <p:cNvPr id="3" name="Subtitle 2">
            <a:extLst>
              <a:ext uri="{FF2B5EF4-FFF2-40B4-BE49-F238E27FC236}">
                <a16:creationId xmlns:a16="http://schemas.microsoft.com/office/drawing/2014/main" id="{DD40ED0C-EA40-7043-8563-5D898F005F2D}"/>
              </a:ext>
            </a:extLst>
          </p:cNvPr>
          <p:cNvSpPr>
            <a:spLocks noGrp="1"/>
          </p:cNvSpPr>
          <p:nvPr>
            <p:ph type="subTitle" idx="1" hasCustomPrompt="1"/>
          </p:nvPr>
        </p:nvSpPr>
        <p:spPr>
          <a:xfrm>
            <a:off x="370714" y="1702118"/>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8" name="Title 1">
            <a:extLst>
              <a:ext uri="{FF2B5EF4-FFF2-40B4-BE49-F238E27FC236}">
                <a16:creationId xmlns:a16="http://schemas.microsoft.com/office/drawing/2014/main" id="{6FD126D1-3073-2F47-B08D-F21BFCB871F7}"/>
              </a:ext>
            </a:extLst>
          </p:cNvPr>
          <p:cNvSpPr>
            <a:spLocks noGrp="1"/>
          </p:cNvSpPr>
          <p:nvPr>
            <p:ph type="ctrTitle" hasCustomPrompt="1"/>
          </p:nvPr>
        </p:nvSpPr>
        <p:spPr>
          <a:xfrm>
            <a:off x="370714" y="368300"/>
            <a:ext cx="4942517" cy="1155700"/>
          </a:xfrm>
        </p:spPr>
        <p:txBody>
          <a:bodyPr anchor="t">
            <a:noAutofit/>
          </a:bodyPr>
          <a:lstStyle>
            <a:lvl1pPr algn="l">
              <a:lnSpc>
                <a:spcPct val="85000"/>
              </a:lnSpc>
              <a:defRPr sz="4400">
                <a:solidFill>
                  <a:schemeClr val="tx2"/>
                </a:solidFill>
              </a:defRPr>
            </a:lvl1pPr>
          </a:lstStyle>
          <a:p>
            <a:r>
              <a:rPr lang="en-GB" dirty="0" err="1"/>
              <a:t>Truist</a:t>
            </a:r>
            <a:r>
              <a:rPr lang="en-GB" dirty="0"/>
              <a:t> presentation title here</a:t>
            </a:r>
            <a:endParaRPr lang="en-US" dirty="0"/>
          </a:p>
        </p:txBody>
      </p:sp>
      <p:sp>
        <p:nvSpPr>
          <p:cNvPr id="10" name="Rectangle 9">
            <a:extLst>
              <a:ext uri="{FF2B5EF4-FFF2-40B4-BE49-F238E27FC236}">
                <a16:creationId xmlns:a16="http://schemas.microsoft.com/office/drawing/2014/main" id="{7EFB30DD-00F5-DD4A-A716-AAF997FC384C}"/>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A9E7032-DA20-0247-8874-712935FCA169}"/>
              </a:ext>
            </a:extLst>
          </p:cNvPr>
          <p:cNvSpPr txBox="1"/>
          <p:nvPr userDrawn="1"/>
        </p:nvSpPr>
        <p:spPr>
          <a:xfrm>
            <a:off x="-2308485" y="981075"/>
            <a:ext cx="1738859" cy="187743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bg1"/>
              </a:solidFill>
              <a:effectLst/>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30B32A4-3AB6-DF46-915C-EB2D6B2DD21E}"/>
              </a:ext>
            </a:extLst>
          </p:cNvPr>
          <p:cNvPicPr>
            <a:picLocks noChangeAspect="1"/>
          </p:cNvPicPr>
          <p:nvPr userDrawn="1"/>
        </p:nvPicPr>
        <p:blipFill>
          <a:blip r:embed="rId3"/>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221255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bg>
      <p:bgPr>
        <a:solidFill>
          <a:schemeClr val="accent1"/>
        </a:solidFill>
        <a:effectLst/>
      </p:bgPr>
    </p:bg>
    <p:spTree>
      <p:nvGrpSpPr>
        <p:cNvPr id="1" name=""/>
        <p:cNvGrpSpPr/>
        <p:nvPr/>
      </p:nvGrpSpPr>
      <p:grpSpPr>
        <a:xfrm>
          <a:off x="0" y="0"/>
          <a:ext cx="0" cy="0"/>
          <a:chOff x="0" y="0"/>
          <a:chExt cx="0" cy="0"/>
        </a:xfrm>
      </p:grpSpPr>
      <p:pic>
        <p:nvPicPr>
          <p:cNvPr id="11" name="Picture Placeholder 20">
            <a:extLst>
              <a:ext uri="{FF2B5EF4-FFF2-40B4-BE49-F238E27FC236}">
                <a16:creationId xmlns:a16="http://schemas.microsoft.com/office/drawing/2014/main" id="{AB683BA0-4C38-074B-99D6-C8FA70F9AB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1820525" cy="5545684"/>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pic>
      <p:sp>
        <p:nvSpPr>
          <p:cNvPr id="2" name="Rectangle 1">
            <a:extLst>
              <a:ext uri="{FF2B5EF4-FFF2-40B4-BE49-F238E27FC236}">
                <a16:creationId xmlns:a16="http://schemas.microsoft.com/office/drawing/2014/main" id="{87FF4792-C793-A546-BE01-A11E45FDAEC5}"/>
              </a:ext>
            </a:extLst>
          </p:cNvPr>
          <p:cNvSpPr/>
          <p:nvPr userDrawn="1"/>
        </p:nvSpPr>
        <p:spPr>
          <a:xfrm>
            <a:off x="8963197" y="5554708"/>
            <a:ext cx="3039506" cy="1163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F7F3B643-4F3E-6041-9C3F-7519333318AF}"/>
              </a:ext>
            </a:extLst>
          </p:cNvPr>
          <p:cNvSpPr>
            <a:spLocks noGrp="1"/>
          </p:cNvSpPr>
          <p:nvPr>
            <p:ph type="subTitle" idx="1" hasCustomPrompt="1"/>
          </p:nvPr>
        </p:nvSpPr>
        <p:spPr>
          <a:xfrm>
            <a:off x="370714" y="2281238"/>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14" name="Title 1">
            <a:extLst>
              <a:ext uri="{FF2B5EF4-FFF2-40B4-BE49-F238E27FC236}">
                <a16:creationId xmlns:a16="http://schemas.microsoft.com/office/drawing/2014/main" id="{2038B695-7739-DB4B-9EA5-35240F5B7839}"/>
              </a:ext>
            </a:extLst>
          </p:cNvPr>
          <p:cNvSpPr>
            <a:spLocks noGrp="1"/>
          </p:cNvSpPr>
          <p:nvPr>
            <p:ph type="ctrTitle" hasCustomPrompt="1"/>
          </p:nvPr>
        </p:nvSpPr>
        <p:spPr>
          <a:xfrm>
            <a:off x="371475" y="368300"/>
            <a:ext cx="4942517" cy="1805940"/>
          </a:xfrm>
        </p:spPr>
        <p:txBody>
          <a:bodyPr anchor="t">
            <a:noAutofit/>
          </a:bodyPr>
          <a:lstStyle>
            <a:lvl1pPr algn="l">
              <a:lnSpc>
                <a:spcPct val="85000"/>
              </a:lnSpc>
              <a:defRPr sz="4400">
                <a:solidFill>
                  <a:schemeClr val="tx2"/>
                </a:solidFill>
              </a:defRPr>
            </a:lvl1pPr>
          </a:lstStyle>
          <a:p>
            <a:r>
              <a:rPr lang="en-GB" dirty="0" err="1"/>
              <a:t>Truist</a:t>
            </a:r>
            <a:r>
              <a:rPr lang="en-GB" dirty="0"/>
              <a:t> </a:t>
            </a:r>
            <a:br>
              <a:rPr lang="en-GB" dirty="0"/>
            </a:br>
            <a:r>
              <a:rPr lang="en-GB" dirty="0"/>
              <a:t>presentation </a:t>
            </a:r>
            <a:br>
              <a:rPr lang="en-GB" dirty="0"/>
            </a:br>
            <a:r>
              <a:rPr lang="en-GB" dirty="0"/>
              <a:t>title here</a:t>
            </a:r>
            <a:endParaRPr lang="en-US" dirty="0"/>
          </a:p>
        </p:txBody>
      </p:sp>
      <p:sp>
        <p:nvSpPr>
          <p:cNvPr id="8" name="Rectangle 7">
            <a:extLst>
              <a:ext uri="{FF2B5EF4-FFF2-40B4-BE49-F238E27FC236}">
                <a16:creationId xmlns:a16="http://schemas.microsoft.com/office/drawing/2014/main" id="{208E410B-AECA-DA47-9037-F01B0A672387}"/>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473A046-2972-CB45-AFF2-3589A03CEF7D}"/>
              </a:ext>
            </a:extLst>
          </p:cNvPr>
          <p:cNvSpPr txBox="1"/>
          <p:nvPr userDrawn="1"/>
        </p:nvSpPr>
        <p:spPr>
          <a:xfrm>
            <a:off x="-2308485" y="981075"/>
            <a:ext cx="1738859" cy="187743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bg1"/>
              </a:solidFill>
              <a:effectLst/>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9121450B-2A57-D046-9919-7E86508F3601}"/>
              </a:ext>
            </a:extLst>
          </p:cNvPr>
          <p:cNvPicPr>
            <a:picLocks noChangeAspect="1"/>
          </p:cNvPicPr>
          <p:nvPr userDrawn="1"/>
        </p:nvPicPr>
        <p:blipFill>
          <a:blip r:embed="rId3"/>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177131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89730168-E1F3-1749-B5ED-F454CD534EDA}"/>
              </a:ext>
            </a:extLst>
          </p:cNvPr>
          <p:cNvSpPr>
            <a:spLocks noGrp="1"/>
          </p:cNvSpPr>
          <p:nvPr>
            <p:ph type="pic" sz="quarter" idx="10" hasCustomPrompt="1"/>
          </p:nvPr>
        </p:nvSpPr>
        <p:spPr>
          <a:xfrm>
            <a:off x="-759" y="0"/>
            <a:ext cx="11821284" cy="5546040"/>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txBody>
          <a:bodyPr wrap="square" tIns="396000">
            <a:noAutofit/>
          </a:bodyPr>
          <a:lstStyle>
            <a:lvl1pPr marL="0" indent="0" algn="ctr">
              <a:buFontTx/>
              <a:buNone/>
              <a:defRPr sz="2000" b="1">
                <a:solidFill>
                  <a:schemeClr val="bg1"/>
                </a:solidFill>
              </a:defRPr>
            </a:lvl1pPr>
          </a:lstStyle>
          <a:p>
            <a:r>
              <a:rPr lang="en-US" dirty="0"/>
              <a:t>Click icon to insert image</a:t>
            </a:r>
          </a:p>
        </p:txBody>
      </p:sp>
      <p:sp>
        <p:nvSpPr>
          <p:cNvPr id="5" name="Subtitle 2">
            <a:extLst>
              <a:ext uri="{FF2B5EF4-FFF2-40B4-BE49-F238E27FC236}">
                <a16:creationId xmlns:a16="http://schemas.microsoft.com/office/drawing/2014/main" id="{3F85A287-F74F-7747-B16A-938E742C493D}"/>
              </a:ext>
            </a:extLst>
          </p:cNvPr>
          <p:cNvSpPr>
            <a:spLocks noGrp="1"/>
          </p:cNvSpPr>
          <p:nvPr>
            <p:ph type="subTitle" idx="1" hasCustomPrompt="1"/>
          </p:nvPr>
        </p:nvSpPr>
        <p:spPr>
          <a:xfrm>
            <a:off x="370714" y="1752918"/>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6" name="Title 1">
            <a:extLst>
              <a:ext uri="{FF2B5EF4-FFF2-40B4-BE49-F238E27FC236}">
                <a16:creationId xmlns:a16="http://schemas.microsoft.com/office/drawing/2014/main" id="{6E7F7EF3-C858-714E-A58A-26CB3B6E82F9}"/>
              </a:ext>
            </a:extLst>
          </p:cNvPr>
          <p:cNvSpPr>
            <a:spLocks noGrp="1"/>
          </p:cNvSpPr>
          <p:nvPr>
            <p:ph type="ctrTitle" hasCustomPrompt="1"/>
          </p:nvPr>
        </p:nvSpPr>
        <p:spPr>
          <a:xfrm>
            <a:off x="370714" y="451803"/>
            <a:ext cx="4942517" cy="1204277"/>
          </a:xfrm>
        </p:spPr>
        <p:txBody>
          <a:bodyPr anchor="t">
            <a:noAutofit/>
          </a:bodyPr>
          <a:lstStyle>
            <a:lvl1pPr algn="l">
              <a:lnSpc>
                <a:spcPct val="85000"/>
              </a:lnSpc>
              <a:defRPr sz="4400">
                <a:solidFill>
                  <a:schemeClr val="tx2"/>
                </a:solidFill>
              </a:defRPr>
            </a:lvl1pPr>
          </a:lstStyle>
          <a:p>
            <a:r>
              <a:rPr lang="en-GB" dirty="0" err="1"/>
              <a:t>Truist</a:t>
            </a:r>
            <a:r>
              <a:rPr lang="en-GB" dirty="0"/>
              <a:t> presentation title here</a:t>
            </a:r>
            <a:endParaRPr lang="en-US" dirty="0"/>
          </a:p>
        </p:txBody>
      </p:sp>
      <p:sp>
        <p:nvSpPr>
          <p:cNvPr id="8" name="Rectangle 7">
            <a:extLst>
              <a:ext uri="{FF2B5EF4-FFF2-40B4-BE49-F238E27FC236}">
                <a16:creationId xmlns:a16="http://schemas.microsoft.com/office/drawing/2014/main" id="{D1332993-82E3-8547-B073-709C8EDD6474}"/>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723CA4-5B22-A643-A675-A406B33440DB}"/>
              </a:ext>
            </a:extLst>
          </p:cNvPr>
          <p:cNvSpPr txBox="1"/>
          <p:nvPr userDrawn="1"/>
        </p:nvSpPr>
        <p:spPr>
          <a:xfrm>
            <a:off x="-2308485" y="981075"/>
            <a:ext cx="1738859" cy="280076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When inserting custom photography we suggest using the white core shape frame when the image is dark in tone, and the Truist purple frame when the image is light in overall tone. (Click ‘Layout’ to select preferred frame)</a:t>
            </a:r>
            <a:endParaRPr lang="en-US" sz="1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472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89730168-E1F3-1749-B5ED-F454CD534EDA}"/>
              </a:ext>
            </a:extLst>
          </p:cNvPr>
          <p:cNvSpPr>
            <a:spLocks noGrp="1"/>
          </p:cNvSpPr>
          <p:nvPr>
            <p:ph type="pic" sz="quarter" idx="10" hasCustomPrompt="1"/>
          </p:nvPr>
        </p:nvSpPr>
        <p:spPr>
          <a:xfrm>
            <a:off x="-759" y="0"/>
            <a:ext cx="11821284" cy="5546040"/>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txBody>
          <a:bodyPr wrap="square" tIns="396000">
            <a:noAutofit/>
          </a:bodyPr>
          <a:lstStyle>
            <a:lvl1pPr marL="0" indent="0" algn="ctr">
              <a:buFontTx/>
              <a:buNone/>
              <a:defRPr sz="2000" b="1">
                <a:solidFill>
                  <a:schemeClr val="bg1"/>
                </a:solidFill>
              </a:defRPr>
            </a:lvl1pPr>
          </a:lstStyle>
          <a:p>
            <a:r>
              <a:rPr lang="en-US" dirty="0"/>
              <a:t>Click icon to insert image</a:t>
            </a:r>
          </a:p>
        </p:txBody>
      </p:sp>
      <p:sp>
        <p:nvSpPr>
          <p:cNvPr id="5" name="Subtitle 2">
            <a:extLst>
              <a:ext uri="{FF2B5EF4-FFF2-40B4-BE49-F238E27FC236}">
                <a16:creationId xmlns:a16="http://schemas.microsoft.com/office/drawing/2014/main" id="{3F85A287-F74F-7747-B16A-938E742C493D}"/>
              </a:ext>
            </a:extLst>
          </p:cNvPr>
          <p:cNvSpPr>
            <a:spLocks noGrp="1"/>
          </p:cNvSpPr>
          <p:nvPr>
            <p:ph type="subTitle" idx="1" hasCustomPrompt="1"/>
          </p:nvPr>
        </p:nvSpPr>
        <p:spPr>
          <a:xfrm>
            <a:off x="370714" y="1752918"/>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6" name="Title 1">
            <a:extLst>
              <a:ext uri="{FF2B5EF4-FFF2-40B4-BE49-F238E27FC236}">
                <a16:creationId xmlns:a16="http://schemas.microsoft.com/office/drawing/2014/main" id="{6E7F7EF3-C858-714E-A58A-26CB3B6E82F9}"/>
              </a:ext>
            </a:extLst>
          </p:cNvPr>
          <p:cNvSpPr>
            <a:spLocks noGrp="1"/>
          </p:cNvSpPr>
          <p:nvPr>
            <p:ph type="ctrTitle" hasCustomPrompt="1"/>
          </p:nvPr>
        </p:nvSpPr>
        <p:spPr>
          <a:xfrm>
            <a:off x="370714" y="451803"/>
            <a:ext cx="4942517" cy="1204277"/>
          </a:xfrm>
        </p:spPr>
        <p:txBody>
          <a:bodyPr anchor="t">
            <a:noAutofit/>
          </a:bodyPr>
          <a:lstStyle>
            <a:lvl1pPr algn="l">
              <a:lnSpc>
                <a:spcPct val="85000"/>
              </a:lnSpc>
              <a:defRPr sz="4400">
                <a:solidFill>
                  <a:schemeClr val="bg1"/>
                </a:solidFill>
              </a:defRPr>
            </a:lvl1pPr>
          </a:lstStyle>
          <a:p>
            <a:r>
              <a:rPr lang="en-GB" dirty="0" err="1"/>
              <a:t>Truist</a:t>
            </a:r>
            <a:r>
              <a:rPr lang="en-GB" dirty="0"/>
              <a:t> presentation title here</a:t>
            </a:r>
            <a:endParaRPr lang="en-US" dirty="0"/>
          </a:p>
        </p:txBody>
      </p:sp>
      <p:sp>
        <p:nvSpPr>
          <p:cNvPr id="8" name="Rectangle 7">
            <a:extLst>
              <a:ext uri="{FF2B5EF4-FFF2-40B4-BE49-F238E27FC236}">
                <a16:creationId xmlns:a16="http://schemas.microsoft.com/office/drawing/2014/main" id="{91488E48-7DA0-CE42-8DF3-83DD21494F1C}"/>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99FF31-05F1-E74F-8A3B-860B8FE8C0F7}"/>
              </a:ext>
            </a:extLst>
          </p:cNvPr>
          <p:cNvSpPr txBox="1"/>
          <p:nvPr userDrawn="1"/>
        </p:nvSpPr>
        <p:spPr>
          <a:xfrm>
            <a:off x="-2308485" y="981075"/>
            <a:ext cx="1738859" cy="280076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When inserting custom photography we suggest using the white core shape frame when the image is dark in tone, and the Truist purple frame when the image is light in overall tone. (Click ‘Layout’ to select preferred frame)</a:t>
            </a:r>
            <a:endParaRPr lang="en-US" sz="1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234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9">
    <p:bg>
      <p:bgPr>
        <a:solidFill>
          <a:schemeClr val="accent1"/>
        </a:solidFill>
        <a:effectLst/>
      </p:bgPr>
    </p:bg>
    <p:spTree>
      <p:nvGrpSpPr>
        <p:cNvPr id="1" name=""/>
        <p:cNvGrpSpPr/>
        <p:nvPr/>
      </p:nvGrpSpPr>
      <p:grpSpPr>
        <a:xfrm>
          <a:off x="0" y="0"/>
          <a:ext cx="0" cy="0"/>
          <a:chOff x="0" y="0"/>
          <a:chExt cx="0" cy="0"/>
        </a:xfrm>
      </p:grpSpPr>
      <p:sp>
        <p:nvSpPr>
          <p:cNvPr id="10" name="Picture Placeholder 48">
            <a:extLst>
              <a:ext uri="{FF2B5EF4-FFF2-40B4-BE49-F238E27FC236}">
                <a16:creationId xmlns:a16="http://schemas.microsoft.com/office/drawing/2014/main" id="{FE92F4E1-F8D5-5841-882D-6EE415B2F8A5}"/>
              </a:ext>
            </a:extLst>
          </p:cNvPr>
          <p:cNvSpPr>
            <a:spLocks noGrp="1"/>
          </p:cNvSpPr>
          <p:nvPr>
            <p:ph type="pic" sz="quarter" idx="10" hasCustomPrompt="1"/>
          </p:nvPr>
        </p:nvSpPr>
        <p:spPr>
          <a:xfrm>
            <a:off x="0" y="0"/>
            <a:ext cx="11821284" cy="5546040"/>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txBody>
          <a:bodyPr wrap="square" tIns="396000">
            <a:noAutofit/>
          </a:bodyPr>
          <a:lstStyle>
            <a:lvl1pPr marL="0" indent="0" algn="ctr">
              <a:buFontTx/>
              <a:buNone/>
              <a:defRPr sz="2000" b="1">
                <a:solidFill>
                  <a:schemeClr val="bg1"/>
                </a:solidFill>
              </a:defRPr>
            </a:lvl1pPr>
          </a:lstStyle>
          <a:p>
            <a:r>
              <a:rPr lang="en-US" dirty="0"/>
              <a:t>Click icon to insert image</a:t>
            </a:r>
          </a:p>
        </p:txBody>
      </p:sp>
      <p:sp>
        <p:nvSpPr>
          <p:cNvPr id="8" name="Subtitle 2">
            <a:extLst>
              <a:ext uri="{FF2B5EF4-FFF2-40B4-BE49-F238E27FC236}">
                <a16:creationId xmlns:a16="http://schemas.microsoft.com/office/drawing/2014/main" id="{7AAA76AD-F964-BC4D-9FB8-70657FBC6102}"/>
              </a:ext>
            </a:extLst>
          </p:cNvPr>
          <p:cNvSpPr>
            <a:spLocks noGrp="1"/>
          </p:cNvSpPr>
          <p:nvPr>
            <p:ph type="subTitle" idx="1" hasCustomPrompt="1"/>
          </p:nvPr>
        </p:nvSpPr>
        <p:spPr>
          <a:xfrm>
            <a:off x="370714" y="1752918"/>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 Version Number</a:t>
            </a:r>
          </a:p>
        </p:txBody>
      </p:sp>
      <p:sp>
        <p:nvSpPr>
          <p:cNvPr id="9" name="Title 1">
            <a:extLst>
              <a:ext uri="{FF2B5EF4-FFF2-40B4-BE49-F238E27FC236}">
                <a16:creationId xmlns:a16="http://schemas.microsoft.com/office/drawing/2014/main" id="{5FBDB9B5-FF58-0249-B992-85A30EF4FA9D}"/>
              </a:ext>
            </a:extLst>
          </p:cNvPr>
          <p:cNvSpPr>
            <a:spLocks noGrp="1"/>
          </p:cNvSpPr>
          <p:nvPr>
            <p:ph type="ctrTitle" hasCustomPrompt="1"/>
          </p:nvPr>
        </p:nvSpPr>
        <p:spPr>
          <a:xfrm>
            <a:off x="370714" y="451803"/>
            <a:ext cx="4942517" cy="1255077"/>
          </a:xfrm>
        </p:spPr>
        <p:txBody>
          <a:bodyPr anchor="t">
            <a:noAutofit/>
          </a:bodyPr>
          <a:lstStyle>
            <a:lvl1pPr algn="l">
              <a:lnSpc>
                <a:spcPct val="85000"/>
              </a:lnSpc>
              <a:defRPr sz="4400">
                <a:solidFill>
                  <a:schemeClr val="tx2"/>
                </a:solidFill>
              </a:defRPr>
            </a:lvl1pPr>
          </a:lstStyle>
          <a:p>
            <a:r>
              <a:rPr lang="en-GB" dirty="0" err="1"/>
              <a:t>Truist</a:t>
            </a:r>
            <a:r>
              <a:rPr lang="en-GB" dirty="0"/>
              <a:t> presentation title here</a:t>
            </a:r>
            <a:endParaRPr lang="en-US" dirty="0"/>
          </a:p>
        </p:txBody>
      </p:sp>
      <p:sp>
        <p:nvSpPr>
          <p:cNvPr id="11" name="Rectangle 10">
            <a:extLst>
              <a:ext uri="{FF2B5EF4-FFF2-40B4-BE49-F238E27FC236}">
                <a16:creationId xmlns:a16="http://schemas.microsoft.com/office/drawing/2014/main" id="{E43B23DD-3A7D-B94A-A732-D5475A7DF048}"/>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59D7E17-FE1C-6245-86D8-1DAD1D0F31B6}"/>
              </a:ext>
            </a:extLst>
          </p:cNvPr>
          <p:cNvSpPr txBox="1"/>
          <p:nvPr userDrawn="1"/>
        </p:nvSpPr>
        <p:spPr>
          <a:xfrm>
            <a:off x="-2308485" y="981075"/>
            <a:ext cx="1738859" cy="2800767"/>
          </a:xfrm>
          <a:prstGeom prst="rect">
            <a:avLst/>
          </a:prstGeom>
          <a:noFill/>
        </p:spPr>
        <p:txBody>
          <a:bodyPr wrap="square" rtlCol="0">
            <a:spAutoFit/>
          </a:bodyPr>
          <a:lstStyle/>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GB"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GB" sz="1200" b="0" i="0" u="none" strike="noStrike" kern="1200" dirty="0">
                <a:solidFill>
                  <a:schemeClr val="bg1"/>
                </a:solidFill>
                <a:effectLst/>
                <a:latin typeface="Arial" panose="020B0604020202020204" pitchFamily="34" charset="0"/>
                <a:ea typeface="+mn-ea"/>
                <a:cs typeface="Arial" panose="020B0604020202020204" pitchFamily="34" charset="0"/>
              </a:rPr>
              <a:t>When inserting custom photography we suggest using the white core shape frame when the image is dark in tone, and the Truist purple frame when the image is light in overall tone. (Click ‘Layout’ to select preferred frame)</a:t>
            </a:r>
            <a:endParaRPr lang="en-US" sz="1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GB"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GB"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GB" sz="700" b="0" i="0" kern="1200" dirty="0">
              <a:solidFill>
                <a:schemeClr val="bg1"/>
              </a:solidFill>
              <a:effectLst/>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77C730FE-50E9-CE4C-BE5F-C033D5F42467}"/>
              </a:ext>
            </a:extLst>
          </p:cNvPr>
          <p:cNvPicPr>
            <a:picLocks noChangeAspect="1"/>
          </p:cNvPicPr>
          <p:nvPr userDrawn="1"/>
        </p:nvPicPr>
        <p:blipFill>
          <a:blip r:embed="rId2"/>
          <a:stretch>
            <a:fillRect/>
          </a:stretch>
        </p:blipFill>
        <p:spPr>
          <a:xfrm>
            <a:off x="370714" y="6210300"/>
            <a:ext cx="3479800" cy="279400"/>
          </a:xfrm>
          <a:prstGeom prst="rect">
            <a:avLst/>
          </a:prstGeom>
        </p:spPr>
      </p:pic>
    </p:spTree>
    <p:extLst>
      <p:ext uri="{BB962C8B-B14F-4D97-AF65-F5344CB8AC3E}">
        <p14:creationId xmlns:p14="http://schemas.microsoft.com/office/powerpoint/2010/main" val="92791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487573-0CCF-1444-89ED-4F5872DE89CD}"/>
              </a:ext>
            </a:extLst>
          </p:cNvPr>
          <p:cNvSpPr>
            <a:spLocks noGrp="1"/>
          </p:cNvSpPr>
          <p:nvPr>
            <p:ph type="title"/>
          </p:nvPr>
        </p:nvSpPr>
        <p:spPr>
          <a:xfrm>
            <a:off x="371475" y="375684"/>
            <a:ext cx="10515600" cy="1325563"/>
          </a:xfrm>
          <a:prstGeom prst="rect">
            <a:avLst/>
          </a:prstGeom>
        </p:spPr>
        <p:txBody>
          <a:bodyPr vert="horz" lIns="0" tIns="0" rIns="0" bIns="0" rtlCol="0" anchor="t">
            <a:normAutofit/>
          </a:bodyPr>
          <a:lstStyle/>
          <a:p>
            <a:r>
              <a:rPr lang="en-GB" dirty="0" err="1"/>
              <a:t>Truist</a:t>
            </a:r>
            <a:r>
              <a:rPr lang="en-GB" dirty="0"/>
              <a:t> presentation title here</a:t>
            </a:r>
            <a:endParaRPr lang="en-US" dirty="0"/>
          </a:p>
        </p:txBody>
      </p:sp>
      <p:sp>
        <p:nvSpPr>
          <p:cNvPr id="3" name="Text Placeholder 2">
            <a:extLst>
              <a:ext uri="{FF2B5EF4-FFF2-40B4-BE49-F238E27FC236}">
                <a16:creationId xmlns:a16="http://schemas.microsoft.com/office/drawing/2014/main" id="{CEDC37B9-4743-FB41-8BB2-9D206D0F198D}"/>
              </a:ext>
            </a:extLst>
          </p:cNvPr>
          <p:cNvSpPr>
            <a:spLocks noGrp="1"/>
          </p:cNvSpPr>
          <p:nvPr>
            <p:ph type="body" idx="1"/>
          </p:nvPr>
        </p:nvSpPr>
        <p:spPr>
          <a:xfrm>
            <a:off x="371475" y="1825625"/>
            <a:ext cx="10515600" cy="4207916"/>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p>
          <a:p>
            <a:pPr lvl="8"/>
            <a:endParaRPr lang="en-GB" dirty="0"/>
          </a:p>
        </p:txBody>
      </p:sp>
      <p:sp>
        <p:nvSpPr>
          <p:cNvPr id="11" name="Slide Number Placeholder 10">
            <a:extLst>
              <a:ext uri="{FF2B5EF4-FFF2-40B4-BE49-F238E27FC236}">
                <a16:creationId xmlns:a16="http://schemas.microsoft.com/office/drawing/2014/main" id="{F5D90C2C-164E-DE4F-BE1B-A60A2B77247D}"/>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pic>
        <p:nvPicPr>
          <p:cNvPr id="5" name="Picture 4">
            <a:extLst>
              <a:ext uri="{FF2B5EF4-FFF2-40B4-BE49-F238E27FC236}">
                <a16:creationId xmlns:a16="http://schemas.microsoft.com/office/drawing/2014/main" id="{9B3E1144-A228-384E-9BE6-7A6DC8136178}"/>
              </a:ext>
            </a:extLst>
          </p:cNvPr>
          <p:cNvPicPr>
            <a:picLocks noChangeAspect="1"/>
          </p:cNvPicPr>
          <p:nvPr userDrawn="1"/>
        </p:nvPicPr>
        <p:blipFill>
          <a:blip r:embed="rId44"/>
          <a:stretch>
            <a:fillRect/>
          </a:stretch>
        </p:blipFill>
        <p:spPr>
          <a:xfrm>
            <a:off x="371475" y="6202916"/>
            <a:ext cx="3479800" cy="279400"/>
          </a:xfrm>
          <a:prstGeom prst="rect">
            <a:avLst/>
          </a:prstGeom>
        </p:spPr>
      </p:pic>
    </p:spTree>
    <p:extLst>
      <p:ext uri="{BB962C8B-B14F-4D97-AF65-F5344CB8AC3E}">
        <p14:creationId xmlns:p14="http://schemas.microsoft.com/office/powerpoint/2010/main" val="190794253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81" r:id="rId4"/>
    <p:sldLayoutId id="2147483682" r:id="rId5"/>
    <p:sldLayoutId id="2147483684" r:id="rId6"/>
    <p:sldLayoutId id="2147483706" r:id="rId7"/>
    <p:sldLayoutId id="2147483721" r:id="rId8"/>
    <p:sldLayoutId id="2147483707" r:id="rId9"/>
    <p:sldLayoutId id="2147483708" r:id="rId10"/>
    <p:sldLayoutId id="2147483718" r:id="rId11"/>
    <p:sldLayoutId id="2147483719" r:id="rId12"/>
    <p:sldLayoutId id="2147483720" r:id="rId13"/>
    <p:sldLayoutId id="2147483722" r:id="rId14"/>
    <p:sldLayoutId id="2147483723" r:id="rId15"/>
    <p:sldLayoutId id="2147483665" r:id="rId16"/>
    <p:sldLayoutId id="2147483687" r:id="rId17"/>
    <p:sldLayoutId id="2147483689" r:id="rId18"/>
    <p:sldLayoutId id="2147483678" r:id="rId19"/>
    <p:sldLayoutId id="2147483717" r:id="rId20"/>
    <p:sldLayoutId id="2147483650" r:id="rId21"/>
    <p:sldLayoutId id="2147483690" r:id="rId22"/>
    <p:sldLayoutId id="2147483699" r:id="rId23"/>
    <p:sldLayoutId id="2147483700" r:id="rId24"/>
    <p:sldLayoutId id="2147483701" r:id="rId25"/>
    <p:sldLayoutId id="2147483702" r:id="rId26"/>
    <p:sldLayoutId id="2147483703" r:id="rId27"/>
    <p:sldLayoutId id="2147483704" r:id="rId28"/>
    <p:sldLayoutId id="2147483693" r:id="rId29"/>
    <p:sldLayoutId id="2147483652" r:id="rId30"/>
    <p:sldLayoutId id="2147483694" r:id="rId31"/>
    <p:sldLayoutId id="2147483692" r:id="rId32"/>
    <p:sldLayoutId id="2147483695" r:id="rId33"/>
    <p:sldLayoutId id="2147483696" r:id="rId34"/>
    <p:sldLayoutId id="2147483710" r:id="rId35"/>
    <p:sldLayoutId id="2147483697" r:id="rId36"/>
    <p:sldLayoutId id="2147483698" r:id="rId37"/>
    <p:sldLayoutId id="2147483672" r:id="rId38"/>
    <p:sldLayoutId id="2147483674" r:id="rId39"/>
    <p:sldLayoutId id="2147483715" r:id="rId40"/>
    <p:sldLayoutId id="2147483724" r:id="rId41"/>
    <p:sldLayoutId id="2147483705" r:id="rId42"/>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1"/>
        </a:buClr>
        <a:buFont typeface="Wingdings" pitchFamily="2" charset="2"/>
        <a:buChar char="§"/>
        <a:defRPr sz="2800" b="0" i="0" kern="1200">
          <a:solidFill>
            <a:schemeClr val="accent6"/>
          </a:solidFill>
          <a:latin typeface="Arial" panose="020B0604020202020204" pitchFamily="34" charset="0"/>
          <a:ea typeface="+mn-ea"/>
          <a:cs typeface="Arial" panose="020B0604020202020204" pitchFamily="34" charset="0"/>
        </a:defRPr>
      </a:lvl1pPr>
      <a:lvl2pPr marL="492125" indent="-174625" algn="l" defTabSz="914400" rtl="0" eaLnBrk="1" latinLnBrk="0" hangingPunct="1">
        <a:lnSpc>
          <a:spcPct val="100000"/>
        </a:lnSpc>
        <a:spcBef>
          <a:spcPts val="500"/>
        </a:spcBef>
        <a:buClr>
          <a:schemeClr val="accent6"/>
        </a:buClr>
        <a:buFont typeface="System Font Regular"/>
        <a:buChar char="-"/>
        <a:tabLst>
          <a:tab pos="222250" algn="l"/>
        </a:tabLst>
        <a:defRPr sz="2400" b="0" i="0" kern="1200">
          <a:solidFill>
            <a:schemeClr val="accent6"/>
          </a:solidFill>
          <a:latin typeface="Arial" panose="020B0604020202020204" pitchFamily="34" charset="0"/>
          <a:ea typeface="+mn-ea"/>
          <a:cs typeface="Arial" panose="020B0604020202020204" pitchFamily="34" charset="0"/>
        </a:defRPr>
      </a:lvl2pPr>
      <a:lvl3pPr marL="809625" indent="-317500" algn="l" defTabSz="914400" rtl="0" eaLnBrk="1" latinLnBrk="0" hangingPunct="1">
        <a:lnSpc>
          <a:spcPct val="100000"/>
        </a:lnSpc>
        <a:spcBef>
          <a:spcPts val="500"/>
        </a:spcBef>
        <a:buClr>
          <a:schemeClr val="accent6"/>
        </a:buClr>
        <a:buFont typeface="System Font Regular"/>
        <a:buChar char="-"/>
        <a:tabLst/>
        <a:defRPr sz="2000" b="0" i="0" kern="1200">
          <a:solidFill>
            <a:schemeClr val="accent6"/>
          </a:solidFill>
          <a:latin typeface="Arial" panose="020B0604020202020204" pitchFamily="34" charset="0"/>
          <a:ea typeface="+mn-ea"/>
          <a:cs typeface="Arial" panose="020B0604020202020204" pitchFamily="34" charset="0"/>
        </a:defRPr>
      </a:lvl3pPr>
      <a:lvl4pPr marL="1079500" indent="-317500" algn="l" defTabSz="914400" rtl="0" eaLnBrk="1" latinLnBrk="0" hangingPunct="1">
        <a:lnSpc>
          <a:spcPct val="100000"/>
        </a:lnSpc>
        <a:spcBef>
          <a:spcPts val="500"/>
        </a:spcBef>
        <a:buClr>
          <a:schemeClr val="accent6"/>
        </a:buClr>
        <a:buFont typeface="System Font Regular"/>
        <a:buChar char="-"/>
        <a:tabLst/>
        <a:defRPr sz="1800" b="0" i="0" kern="1200">
          <a:solidFill>
            <a:schemeClr val="accent6"/>
          </a:solidFill>
          <a:latin typeface="Arial" panose="020B0604020202020204" pitchFamily="34" charset="0"/>
          <a:ea typeface="+mn-ea"/>
          <a:cs typeface="Arial" panose="020B0604020202020204" pitchFamily="34" charset="0"/>
        </a:defRPr>
      </a:lvl4pPr>
      <a:lvl5pPr marL="984250" indent="225425" algn="l" defTabSz="914400" rtl="0" eaLnBrk="1" latinLnBrk="0" hangingPunct="1">
        <a:lnSpc>
          <a:spcPct val="100000"/>
        </a:lnSpc>
        <a:spcBef>
          <a:spcPts val="500"/>
        </a:spcBef>
        <a:buClr>
          <a:schemeClr val="accent6"/>
        </a:buClr>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5pPr>
      <a:lvl6pPr marL="1387475" marR="0" indent="-165100" algn="l" defTabSz="914400" rtl="0" eaLnBrk="1" fontAlgn="auto" latinLnBrk="0" hangingPunct="1">
        <a:lnSpc>
          <a:spcPct val="100000"/>
        </a:lnSpc>
        <a:spcBef>
          <a:spcPts val="500"/>
        </a:spcBef>
        <a:spcAft>
          <a:spcPts val="0"/>
        </a:spcAft>
        <a:buClr>
          <a:schemeClr val="accent6"/>
        </a:buClr>
        <a:buSzTx/>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6pPr>
      <a:lvl7pPr marL="160178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7pPr>
      <a:lvl8pPr marL="187483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8pPr>
      <a:lvl9pPr marL="2100263" indent="-225425"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7446" userDrawn="1">
          <p15:clr>
            <a:srgbClr val="F26B43"/>
          </p15:clr>
        </p15:guide>
        <p15:guide id="3" pos="234" userDrawn="1">
          <p15:clr>
            <a:srgbClr val="F26B43"/>
          </p15:clr>
        </p15:guide>
        <p15:guide id="4" orient="horz" pos="232" userDrawn="1">
          <p15:clr>
            <a:srgbClr val="F26B43"/>
          </p15:clr>
        </p15:guide>
        <p15:guide id="5" orient="horz" pos="6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36"/>
          </p:nvPr>
        </p:nvSpPr>
        <p:spPr>
          <a:xfrm>
            <a:off x="371473" y="1488110"/>
            <a:ext cx="11078405" cy="4370430"/>
          </a:xfrm>
        </p:spPr>
        <p:txBody>
          <a:bodyPr>
            <a:normAutofit fontScale="92500" lnSpcReduction="20000"/>
          </a:bodyPr>
          <a:lstStyle/>
          <a:p>
            <a:pPr>
              <a:lnSpc>
                <a:spcPct val="110000"/>
              </a:lnSpc>
            </a:pPr>
            <a:r>
              <a:rPr lang="en-US" dirty="0"/>
              <a:t>Within the master layout, there are a variety of options for cover slides, divider slides and content slides depending on your presentation needs. </a:t>
            </a:r>
          </a:p>
          <a:p>
            <a:pPr lvl="1">
              <a:lnSpc>
                <a:spcPct val="110000"/>
              </a:lnSpc>
            </a:pPr>
            <a:r>
              <a:rPr lang="en-US" dirty="0"/>
              <a:t>Cover format options</a:t>
            </a:r>
          </a:p>
          <a:p>
            <a:pPr lvl="1">
              <a:lnSpc>
                <a:spcPct val="110000"/>
              </a:lnSpc>
            </a:pPr>
            <a:r>
              <a:rPr lang="en-US" dirty="0"/>
              <a:t>Divider format options</a:t>
            </a:r>
          </a:p>
          <a:p>
            <a:pPr lvl="1">
              <a:lnSpc>
                <a:spcPct val="110000"/>
              </a:lnSpc>
            </a:pPr>
            <a:r>
              <a:rPr lang="en-US" dirty="0"/>
              <a:t>Highlight/Callout slides</a:t>
            </a:r>
          </a:p>
          <a:p>
            <a:pPr lvl="1">
              <a:lnSpc>
                <a:spcPct val="110000"/>
              </a:lnSpc>
            </a:pPr>
            <a:r>
              <a:rPr lang="en-US" dirty="0"/>
              <a:t>Content slides in varying formats (agenda, columns, etc.)</a:t>
            </a:r>
          </a:p>
          <a:p>
            <a:pPr lvl="1">
              <a:lnSpc>
                <a:spcPct val="110000"/>
              </a:lnSpc>
            </a:pPr>
            <a:r>
              <a:rPr lang="en-US" dirty="0"/>
              <a:t>Color reference guide</a:t>
            </a:r>
          </a:p>
          <a:p>
            <a:pPr>
              <a:lnSpc>
                <a:spcPct val="110000"/>
              </a:lnSpc>
            </a:pPr>
            <a:r>
              <a:rPr lang="en-US" dirty="0"/>
              <a:t>Consider your presentation delivery (projected vs. printed) when selecting slides formatted with large areas of purple.</a:t>
            </a:r>
          </a:p>
          <a:p>
            <a:pPr>
              <a:lnSpc>
                <a:spcPct val="110000"/>
              </a:lnSpc>
            </a:pPr>
            <a:r>
              <a:rPr lang="en-US" dirty="0"/>
              <a:t>Remove any unused master slides once your presentation is finalized and consider saving as a PDF to help reduce file size.</a:t>
            </a:r>
          </a:p>
          <a:p>
            <a:pPr>
              <a:lnSpc>
                <a:spcPct val="110000"/>
              </a:lnSpc>
            </a:pPr>
            <a:r>
              <a:rPr lang="en-US" dirty="0"/>
              <a:t>Refer to helpful notes on the left margin of select slides for additional instructions</a:t>
            </a:r>
          </a:p>
          <a:p>
            <a:pPr>
              <a:lnSpc>
                <a:spcPct val="110000"/>
              </a:lnSpc>
            </a:pPr>
            <a:r>
              <a:rPr lang="en-US" dirty="0"/>
              <a:t>Include speaker notes in the “Notes section” before submitting to Marketing for review</a:t>
            </a:r>
          </a:p>
          <a:p>
            <a:pPr marL="317500" lvl="1" indent="0">
              <a:buNone/>
            </a:pPr>
            <a:endParaRPr lang="en-US" dirty="0"/>
          </a:p>
          <a:p>
            <a:pPr marL="317500" lvl="1" indent="0">
              <a:buNone/>
            </a:pPr>
            <a:endParaRPr lang="en-US" dirty="0"/>
          </a:p>
        </p:txBody>
      </p:sp>
      <p:sp>
        <p:nvSpPr>
          <p:cNvPr id="5" name="Slide Number Placeholder 4"/>
          <p:cNvSpPr>
            <a:spLocks noGrp="1"/>
          </p:cNvSpPr>
          <p:nvPr>
            <p:ph type="sldNum" sz="quarter" idx="4"/>
          </p:nvPr>
        </p:nvSpPr>
        <p:spPr/>
        <p:txBody>
          <a:bodyPr/>
          <a:lstStyle/>
          <a:p>
            <a:fld id="{DCE8E779-F425-B04A-A166-188F6BC263ED}" type="slidenum">
              <a:rPr lang="en-US" smtClean="0"/>
              <a:pPr/>
              <a:t>1</a:t>
            </a:fld>
            <a:endParaRPr lang="en-US" dirty="0"/>
          </a:p>
        </p:txBody>
      </p:sp>
      <p:sp>
        <p:nvSpPr>
          <p:cNvPr id="6" name="Title 5"/>
          <p:cNvSpPr>
            <a:spLocks noGrp="1"/>
          </p:cNvSpPr>
          <p:nvPr>
            <p:ph type="title"/>
          </p:nvPr>
        </p:nvSpPr>
        <p:spPr/>
        <p:txBody>
          <a:bodyPr/>
          <a:lstStyle/>
          <a:p>
            <a:r>
              <a:rPr lang="en-US" dirty="0"/>
              <a:t>A few tips about this template</a:t>
            </a:r>
          </a:p>
        </p:txBody>
      </p:sp>
      <p:sp>
        <p:nvSpPr>
          <p:cNvPr id="4" name="Rectangle 3">
            <a:extLst>
              <a:ext uri="{FF2B5EF4-FFF2-40B4-BE49-F238E27FC236}">
                <a16:creationId xmlns:a16="http://schemas.microsoft.com/office/drawing/2014/main" id="{DDF28FD8-70D3-4273-8F87-8FC6E3EA914E}"/>
              </a:ext>
            </a:extLst>
          </p:cNvPr>
          <p:cNvSpPr/>
          <p:nvPr/>
        </p:nvSpPr>
        <p:spPr>
          <a:xfrm>
            <a:off x="6722347" y="211015"/>
            <a:ext cx="5098177" cy="1014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For Internal and Advisor Use Only. If you need a client presentation, please contact Marketing.</a:t>
            </a:r>
          </a:p>
        </p:txBody>
      </p:sp>
    </p:spTree>
    <p:extLst>
      <p:ext uri="{BB962C8B-B14F-4D97-AF65-F5344CB8AC3E}">
        <p14:creationId xmlns:p14="http://schemas.microsoft.com/office/powerpoint/2010/main" val="269448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626668-F34E-C44B-977B-F44F6B72540C}"/>
              </a:ext>
            </a:extLst>
          </p:cNvPr>
          <p:cNvSpPr>
            <a:spLocks noGrp="1"/>
          </p:cNvSpPr>
          <p:nvPr>
            <p:ph type="ctrTitle"/>
          </p:nvPr>
        </p:nvSpPr>
        <p:spPr/>
        <p:txBody>
          <a:bodyPr/>
          <a:lstStyle/>
          <a:p>
            <a:endParaRPr lang="en-US" dirty="0"/>
          </a:p>
        </p:txBody>
      </p:sp>
      <p:sp>
        <p:nvSpPr>
          <p:cNvPr id="9" name="Subtitle 8">
            <a:extLst>
              <a:ext uri="{FF2B5EF4-FFF2-40B4-BE49-F238E27FC236}">
                <a16:creationId xmlns:a16="http://schemas.microsoft.com/office/drawing/2014/main" id="{4F11814D-276B-3841-B723-78F808E9BAA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223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FD1A6E-4CC8-4A02-9EFB-BC71471441EB}"/>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106EFA9-0D56-41D9-AB97-83A1CF08FC68}"/>
              </a:ext>
            </a:extLst>
          </p:cNvPr>
          <p:cNvSpPr>
            <a:spLocks noGrp="1"/>
          </p:cNvSpPr>
          <p:nvPr>
            <p:ph type="body" sz="quarter" idx="36"/>
          </p:nvPr>
        </p:nvSpPr>
        <p:spPr/>
        <p:txBody>
          <a:bodyPr>
            <a:normAutofit fontScale="70000" lnSpcReduction="20000"/>
          </a:bodyPr>
          <a:lstStyle/>
          <a:p>
            <a:pPr marL="0" indent="0">
              <a:spcBef>
                <a:spcPts val="0"/>
              </a:spcBef>
              <a:buNone/>
              <a:defRPr/>
            </a:pPr>
            <a:r>
              <a:rPr lang="en-US" sz="2400" dirty="0"/>
              <a:t>For Financial Professional Use Only. Not intended for use in solicitation of sales to the public. Not intended to recommend the use of any product or strategy for any particular client or class of clients. For use with non-registered products only.  Insurance products are offered through </a:t>
            </a:r>
            <a:r>
              <a:rPr lang="en-US" sz="2400" dirty="0" err="1"/>
              <a:t>Truist</a:t>
            </a:r>
            <a:r>
              <a:rPr lang="en-US" sz="2400" dirty="0"/>
              <a:t> Life Insurance Services, a division of Crump Life Insurance Services, Inc., AR license #100103477. Products and programs offered through </a:t>
            </a:r>
            <a:r>
              <a:rPr lang="en-US" sz="2400" dirty="0" err="1"/>
              <a:t>Truist</a:t>
            </a:r>
            <a:r>
              <a:rPr lang="en-US" sz="2400" dirty="0"/>
              <a:t> Life Insurance Services are not approved for use in all states. </a:t>
            </a:r>
          </a:p>
          <a:p>
            <a:pPr marL="0" indent="0">
              <a:spcBef>
                <a:spcPts val="0"/>
              </a:spcBef>
              <a:buNone/>
              <a:defRPr/>
            </a:pPr>
            <a:r>
              <a:rPr lang="en-US" sz="2400" dirty="0"/>
              <a:t> </a:t>
            </a:r>
          </a:p>
          <a:p>
            <a:pPr marL="0" indent="0">
              <a:spcBef>
                <a:spcPts val="0"/>
              </a:spcBef>
              <a:buNone/>
              <a:defRPr/>
            </a:pPr>
            <a:r>
              <a:rPr lang="en-US" sz="2400" dirty="0"/>
              <a:t>Success stories are offered to show how </a:t>
            </a:r>
            <a:r>
              <a:rPr lang="en-US" sz="2400" dirty="0" err="1"/>
              <a:t>Truist</a:t>
            </a:r>
            <a:r>
              <a:rPr lang="en-US" sz="2400" dirty="0"/>
              <a:t> Life Insurance Services can provide valuable assistance to advisors in placing cases. Results may vary. These are hypothetical examples and similar results are not guaranteed.</a:t>
            </a:r>
          </a:p>
          <a:p>
            <a:pPr marL="0" indent="0">
              <a:spcBef>
                <a:spcPts val="0"/>
              </a:spcBef>
              <a:buNone/>
              <a:defRPr/>
            </a:pPr>
            <a:endParaRPr lang="en-US" sz="2400" dirty="0"/>
          </a:p>
          <a:p>
            <a:pPr marL="0" indent="0">
              <a:spcBef>
                <a:spcPts val="0"/>
              </a:spcBef>
              <a:buNone/>
              <a:defRPr/>
            </a:pPr>
            <a:r>
              <a:rPr lang="en-US" sz="2400" dirty="0"/>
              <a:t>Policy riders are available at an additional cost and may not be available for all products. Terms and conditions apply.</a:t>
            </a:r>
          </a:p>
          <a:p>
            <a:pPr marL="0" indent="0">
              <a:spcBef>
                <a:spcPts val="0"/>
              </a:spcBef>
              <a:buNone/>
              <a:defRPr/>
            </a:pPr>
            <a:endParaRPr lang="en-US" sz="2400" dirty="0"/>
          </a:p>
          <a:p>
            <a:pPr marL="0" indent="0">
              <a:spcBef>
                <a:spcPts val="0"/>
              </a:spcBef>
              <a:buNone/>
              <a:defRPr/>
            </a:pPr>
            <a:r>
              <a:rPr lang="en-US" sz="2400" dirty="0"/>
              <a:t>Trusts should be drafted by an attorney familiar with such matters in order to take into account income and estate tax laws (including the generation-skipping tax). Failure to do so could result in adverse treatment of trust proceeds. </a:t>
            </a:r>
            <a:r>
              <a:rPr lang="en-US" sz="2400" dirty="0" err="1"/>
              <a:t>Truist</a:t>
            </a:r>
            <a:r>
              <a:rPr lang="en-US" sz="2400" dirty="0"/>
              <a:t> Life Insurance Services does not render tax or legal advice nor does it prepare trusts.</a:t>
            </a:r>
          </a:p>
          <a:p>
            <a:pPr marL="0" indent="0">
              <a:spcBef>
                <a:spcPts val="0"/>
              </a:spcBef>
              <a:buNone/>
              <a:defRPr/>
            </a:pPr>
            <a:endParaRPr lang="en-US" sz="2400" dirty="0"/>
          </a:p>
          <a:p>
            <a:pPr marL="0" indent="0">
              <a:spcBef>
                <a:spcPts val="0"/>
              </a:spcBef>
              <a:buNone/>
              <a:defRPr/>
            </a:pPr>
            <a:r>
              <a:rPr lang="en-US" sz="2400" dirty="0"/>
              <a:t>© 2020 </a:t>
            </a:r>
            <a:r>
              <a:rPr lang="en-US" sz="2400" dirty="0" err="1"/>
              <a:t>Truist</a:t>
            </a:r>
            <a:r>
              <a:rPr lang="en-US" sz="2400" dirty="0"/>
              <a:t>. All Rights Reserved.</a:t>
            </a:r>
          </a:p>
          <a:p>
            <a:endParaRPr lang="en-US" dirty="0"/>
          </a:p>
        </p:txBody>
      </p:sp>
      <p:sp>
        <p:nvSpPr>
          <p:cNvPr id="4" name="Slide Number Placeholder 3">
            <a:extLst>
              <a:ext uri="{FF2B5EF4-FFF2-40B4-BE49-F238E27FC236}">
                <a16:creationId xmlns:a16="http://schemas.microsoft.com/office/drawing/2014/main" id="{51C00956-BFEF-4408-BC18-34622856F346}"/>
              </a:ext>
            </a:extLst>
          </p:cNvPr>
          <p:cNvSpPr>
            <a:spLocks noGrp="1"/>
          </p:cNvSpPr>
          <p:nvPr>
            <p:ph type="sldNum" sz="quarter" idx="4"/>
          </p:nvPr>
        </p:nvSpPr>
        <p:spPr/>
        <p:txBody>
          <a:bodyPr/>
          <a:lstStyle/>
          <a:p>
            <a:fld id="{DCE8E779-F425-B04A-A166-188F6BC263ED}" type="slidenum">
              <a:rPr lang="en-US" smtClean="0"/>
              <a:pPr/>
              <a:t>3</a:t>
            </a:fld>
            <a:endParaRPr lang="en-US" dirty="0"/>
          </a:p>
        </p:txBody>
      </p:sp>
      <p:sp>
        <p:nvSpPr>
          <p:cNvPr id="5" name="Title 4">
            <a:extLst>
              <a:ext uri="{FF2B5EF4-FFF2-40B4-BE49-F238E27FC236}">
                <a16:creationId xmlns:a16="http://schemas.microsoft.com/office/drawing/2014/main" id="{5478D301-8050-47BF-8A50-602EDA6ABBF3}"/>
              </a:ext>
            </a:extLst>
          </p:cNvPr>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290209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74D8A6-1CC7-854D-A5FC-5CECAA053003}"/>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36415BE-FD96-664F-A95D-CD08F1E3824D}"/>
              </a:ext>
            </a:extLst>
          </p:cNvPr>
          <p:cNvSpPr>
            <a:spLocks noGrp="1"/>
          </p:cNvSpPr>
          <p:nvPr>
            <p:ph type="body" sz="quarter" idx="26"/>
          </p:nvPr>
        </p:nvSpPr>
        <p:spPr/>
        <p:txBody>
          <a:bodyPr/>
          <a:lstStyle/>
          <a:p>
            <a:endParaRPr lang="en-US"/>
          </a:p>
        </p:txBody>
      </p:sp>
      <p:sp>
        <p:nvSpPr>
          <p:cNvPr id="4" name="Title 3">
            <a:extLst>
              <a:ext uri="{FF2B5EF4-FFF2-40B4-BE49-F238E27FC236}">
                <a16:creationId xmlns:a16="http://schemas.microsoft.com/office/drawing/2014/main" id="{7FADCB1A-4A57-BC4A-A3CA-0016E847F853}"/>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F6568CB5-8F91-AB40-9841-EE2EBE93A907}"/>
              </a:ext>
            </a:extLst>
          </p:cNvPr>
          <p:cNvSpPr>
            <a:spLocks noGrp="1"/>
          </p:cNvSpPr>
          <p:nvPr>
            <p:ph type="sldNum" sz="quarter" idx="4"/>
          </p:nvPr>
        </p:nvSpPr>
        <p:spPr/>
        <p:txBody>
          <a:bodyPr/>
          <a:lstStyle/>
          <a:p>
            <a:fld id="{DCE8E779-F425-B04A-A166-188F6BC263ED}" type="slidenum">
              <a:rPr lang="en-US" smtClean="0"/>
              <a:pPr/>
              <a:t>4</a:t>
            </a:fld>
            <a:endParaRPr lang="en-US" dirty="0"/>
          </a:p>
        </p:txBody>
      </p:sp>
    </p:spTree>
    <p:extLst>
      <p:ext uri="{BB962C8B-B14F-4D97-AF65-F5344CB8AC3E}">
        <p14:creationId xmlns:p14="http://schemas.microsoft.com/office/powerpoint/2010/main" val="181794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E331305-2919-4A2C-B6D7-1A057BD0DC5F}"/>
              </a:ext>
            </a:extLst>
          </p:cNvPr>
          <p:cNvSpPr>
            <a:spLocks noGrp="1"/>
          </p:cNvSpPr>
          <p:nvPr>
            <p:ph type="pic" sz="quarter" idx="24"/>
          </p:nvPr>
        </p:nvSpPr>
        <p:spPr/>
      </p:sp>
      <p:sp>
        <p:nvSpPr>
          <p:cNvPr id="10" name="Title 9">
            <a:extLst>
              <a:ext uri="{FF2B5EF4-FFF2-40B4-BE49-F238E27FC236}">
                <a16:creationId xmlns:a16="http://schemas.microsoft.com/office/drawing/2014/main" id="{904AC20A-EB58-4A48-9983-2E8BB625BCF5}"/>
              </a:ext>
            </a:extLst>
          </p:cNvPr>
          <p:cNvSpPr>
            <a:spLocks noGrp="1"/>
          </p:cNvSpPr>
          <p:nvPr>
            <p:ph type="ctrTitle"/>
          </p:nvPr>
        </p:nvSpPr>
        <p:spPr/>
        <p:txBody>
          <a:bodyPr/>
          <a:lstStyle/>
          <a:p>
            <a:endParaRPr lang="en-US"/>
          </a:p>
        </p:txBody>
      </p:sp>
      <p:sp>
        <p:nvSpPr>
          <p:cNvPr id="3" name="Slide Number Placeholder 2">
            <a:extLst>
              <a:ext uri="{FF2B5EF4-FFF2-40B4-BE49-F238E27FC236}">
                <a16:creationId xmlns:a16="http://schemas.microsoft.com/office/drawing/2014/main" id="{85C6757C-B0D4-C64B-96A0-F11D6AD4F51E}"/>
              </a:ext>
            </a:extLst>
          </p:cNvPr>
          <p:cNvSpPr>
            <a:spLocks noGrp="1"/>
          </p:cNvSpPr>
          <p:nvPr>
            <p:ph type="sldNum" sz="quarter" idx="4"/>
          </p:nvPr>
        </p:nvSpPr>
        <p:spPr/>
        <p:txBody>
          <a:bodyPr/>
          <a:lstStyle/>
          <a:p>
            <a:fld id="{DCE8E779-F425-B04A-A166-188F6BC263ED}" type="slidenum">
              <a:rPr lang="en-US" smtClean="0"/>
              <a:pPr/>
              <a:t>5</a:t>
            </a:fld>
            <a:endParaRPr lang="en-US" dirty="0"/>
          </a:p>
        </p:txBody>
      </p:sp>
    </p:spTree>
    <p:extLst>
      <p:ext uri="{BB962C8B-B14F-4D97-AF65-F5344CB8AC3E}">
        <p14:creationId xmlns:p14="http://schemas.microsoft.com/office/powerpoint/2010/main" val="7945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F50DF19-BA07-0040-BDED-A9B020608A11}"/>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A6D03490-360D-0447-8705-5FBAC43039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18" name="Text Placeholder 17">
            <a:extLst>
              <a:ext uri="{FF2B5EF4-FFF2-40B4-BE49-F238E27FC236}">
                <a16:creationId xmlns:a16="http://schemas.microsoft.com/office/drawing/2014/main" id="{E4405B0C-A37D-8C4E-8376-2F67A407868A}"/>
              </a:ext>
            </a:extLst>
          </p:cNvPr>
          <p:cNvSpPr>
            <a:spLocks noGrp="1"/>
          </p:cNvSpPr>
          <p:nvPr>
            <p:ph type="body" sz="quarter" idx="36"/>
          </p:nvPr>
        </p:nvSpPr>
        <p:spPr/>
        <p:txBody>
          <a:bodyPr/>
          <a:lstStyle/>
          <a:p>
            <a:r>
              <a:rPr lang="en-US" dirty="0"/>
              <a:t>help</a:t>
            </a:r>
          </a:p>
        </p:txBody>
      </p:sp>
      <p:sp>
        <p:nvSpPr>
          <p:cNvPr id="20" name="Title 19">
            <a:extLst>
              <a:ext uri="{FF2B5EF4-FFF2-40B4-BE49-F238E27FC236}">
                <a16:creationId xmlns:a16="http://schemas.microsoft.com/office/drawing/2014/main" id="{53B91FC9-9A51-5644-8FA1-F765CE13837C}"/>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21445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11962EE-61FF-DF4A-BFB7-A4DD039C024B}"/>
              </a:ext>
            </a:extLst>
          </p:cNvPr>
          <p:cNvSpPr>
            <a:spLocks noGrp="1"/>
          </p:cNvSpPr>
          <p:nvPr>
            <p:ph type="body" sz="quarter" idx="11"/>
          </p:nvPr>
        </p:nvSpPr>
        <p:spPr/>
        <p:txBody>
          <a:bodyPr/>
          <a:lstStyle/>
          <a:p>
            <a:endParaRPr lang="en-US"/>
          </a:p>
        </p:txBody>
      </p:sp>
      <p:sp>
        <p:nvSpPr>
          <p:cNvPr id="19" name="Text Placeholder 18">
            <a:extLst>
              <a:ext uri="{FF2B5EF4-FFF2-40B4-BE49-F238E27FC236}">
                <a16:creationId xmlns:a16="http://schemas.microsoft.com/office/drawing/2014/main" id="{5D9100A8-1E2E-B649-93EF-7FD0AF040DE9}"/>
              </a:ext>
            </a:extLst>
          </p:cNvPr>
          <p:cNvSpPr>
            <a:spLocks noGrp="1"/>
          </p:cNvSpPr>
          <p:nvPr>
            <p:ph type="body" sz="quarter" idx="36"/>
          </p:nvPr>
        </p:nvSpPr>
        <p:spPr/>
        <p:txBody>
          <a:bodyPr/>
          <a:lstStyle/>
          <a:p>
            <a:endParaRPr lang="en-US" dirty="0"/>
          </a:p>
        </p:txBody>
      </p:sp>
      <p:sp>
        <p:nvSpPr>
          <p:cNvPr id="20" name="Text Placeholder 19">
            <a:extLst>
              <a:ext uri="{FF2B5EF4-FFF2-40B4-BE49-F238E27FC236}">
                <a16:creationId xmlns:a16="http://schemas.microsoft.com/office/drawing/2014/main" id="{CCB68E82-F05F-4547-BFFC-08C18963C840}"/>
              </a:ext>
            </a:extLst>
          </p:cNvPr>
          <p:cNvSpPr>
            <a:spLocks noGrp="1"/>
          </p:cNvSpPr>
          <p:nvPr>
            <p:ph type="body" sz="quarter" idx="37"/>
          </p:nvPr>
        </p:nvSpPr>
        <p:spPr/>
        <p:txBody>
          <a:bodyPr/>
          <a:lstStyle/>
          <a:p>
            <a:endParaRPr lang="en-US"/>
          </a:p>
        </p:txBody>
      </p:sp>
      <p:sp>
        <p:nvSpPr>
          <p:cNvPr id="5" name="Slide Number Placeholder 4">
            <a:extLst>
              <a:ext uri="{FF2B5EF4-FFF2-40B4-BE49-F238E27FC236}">
                <a16:creationId xmlns:a16="http://schemas.microsoft.com/office/drawing/2014/main" id="{93FE105C-53B1-CC4D-85CB-C0E2FD854D7B}"/>
              </a:ext>
            </a:extLst>
          </p:cNvPr>
          <p:cNvSpPr>
            <a:spLocks noGrp="1"/>
          </p:cNvSpPr>
          <p:nvPr>
            <p:ph type="sldNum" sz="quarter" idx="4"/>
          </p:nvPr>
        </p:nvSpPr>
        <p:spPr/>
        <p:txBody>
          <a:bodyPr/>
          <a:lstStyle/>
          <a:p>
            <a:fld id="{DCE8E779-F425-B04A-A166-188F6BC263ED}" type="slidenum">
              <a:rPr lang="en-US" smtClean="0"/>
              <a:pPr/>
              <a:t>7</a:t>
            </a:fld>
            <a:endParaRPr lang="en-US" dirty="0"/>
          </a:p>
        </p:txBody>
      </p:sp>
      <p:sp>
        <p:nvSpPr>
          <p:cNvPr id="17" name="Title 16">
            <a:extLst>
              <a:ext uri="{FF2B5EF4-FFF2-40B4-BE49-F238E27FC236}">
                <a16:creationId xmlns:a16="http://schemas.microsoft.com/office/drawing/2014/main" id="{0F26EA0C-A94D-6C4A-88CE-7EE56EE9E0D2}"/>
              </a:ext>
            </a:extLst>
          </p:cNvPr>
          <p:cNvSpPr>
            <a:spLocks noGrp="1"/>
          </p:cNvSpPr>
          <p:nvPr>
            <p:ph type="title"/>
          </p:nvPr>
        </p:nvSpPr>
        <p:spPr>
          <a:xfrm>
            <a:off x="371477" y="369022"/>
            <a:ext cx="5403676" cy="612053"/>
          </a:xfrm>
        </p:spPr>
        <p:txBody>
          <a:bodyPr/>
          <a:lstStyle/>
          <a:p>
            <a:endParaRPr lang="en-US" dirty="0"/>
          </a:p>
        </p:txBody>
      </p:sp>
    </p:spTree>
    <p:extLst>
      <p:ext uri="{BB962C8B-B14F-4D97-AF65-F5344CB8AC3E}">
        <p14:creationId xmlns:p14="http://schemas.microsoft.com/office/powerpoint/2010/main" val="354766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5D8E4DD-7C1C-7C4C-B218-F317DDBAC100}"/>
              </a:ext>
            </a:extLst>
          </p:cNvPr>
          <p:cNvGraphicFramePr>
            <a:graphicFrameLocks/>
          </p:cNvGraphicFramePr>
          <p:nvPr>
            <p:extLst>
              <p:ext uri="{D42A27DB-BD31-4B8C-83A1-F6EECF244321}">
                <p14:modId xmlns:p14="http://schemas.microsoft.com/office/powerpoint/2010/main" val="4211018501"/>
              </p:ext>
            </p:extLst>
          </p:nvPr>
        </p:nvGraphicFramePr>
        <p:xfrm>
          <a:off x="91782" y="1436024"/>
          <a:ext cx="3959980" cy="4617719"/>
        </p:xfrm>
        <a:graphic>
          <a:graphicData uri="http://schemas.openxmlformats.org/drawingml/2006/chart">
            <c:chart xmlns:c="http://schemas.openxmlformats.org/drawingml/2006/chart" xmlns:r="http://schemas.openxmlformats.org/officeDocument/2006/relationships" r:id="rId2"/>
          </a:graphicData>
        </a:graphic>
      </p:graphicFrame>
      <p:sp>
        <p:nvSpPr>
          <p:cNvPr id="13" name="Chart Placeholder 12">
            <a:extLst>
              <a:ext uri="{FF2B5EF4-FFF2-40B4-BE49-F238E27FC236}">
                <a16:creationId xmlns:a16="http://schemas.microsoft.com/office/drawing/2014/main" id="{C394CBF4-8F8D-F547-819F-A84481A34006}"/>
              </a:ext>
            </a:extLst>
          </p:cNvPr>
          <p:cNvSpPr>
            <a:spLocks noGrp="1"/>
          </p:cNvSpPr>
          <p:nvPr>
            <p:ph type="chart" sz="quarter" idx="28"/>
          </p:nvPr>
        </p:nvSpPr>
        <p:spPr>
          <a:xfrm>
            <a:off x="394335" y="1672814"/>
            <a:ext cx="6837073" cy="4243770"/>
          </a:xfrm>
        </p:spPr>
      </p:sp>
      <p:sp>
        <p:nvSpPr>
          <p:cNvPr id="12" name="Text Placeholder 11">
            <a:extLst>
              <a:ext uri="{FF2B5EF4-FFF2-40B4-BE49-F238E27FC236}">
                <a16:creationId xmlns:a16="http://schemas.microsoft.com/office/drawing/2014/main" id="{CE367D85-9064-3A45-BFA3-174C30CB8F2B}"/>
              </a:ext>
            </a:extLst>
          </p:cNvPr>
          <p:cNvSpPr>
            <a:spLocks noGrp="1"/>
          </p:cNvSpPr>
          <p:nvPr>
            <p:ph type="body" sz="quarter" idx="11"/>
          </p:nvPr>
        </p:nvSpPr>
        <p:spPr/>
        <p:txBody>
          <a:bodyPr/>
          <a:lstStyle/>
          <a:p>
            <a:endParaRPr lang="en-US"/>
          </a:p>
        </p:txBody>
      </p:sp>
      <p:sp>
        <p:nvSpPr>
          <p:cNvPr id="14" name="Text Placeholder 13">
            <a:extLst>
              <a:ext uri="{FF2B5EF4-FFF2-40B4-BE49-F238E27FC236}">
                <a16:creationId xmlns:a16="http://schemas.microsoft.com/office/drawing/2014/main" id="{3B21F5CB-8342-EE4A-95F4-B60C182159D5}"/>
              </a:ext>
            </a:extLst>
          </p:cNvPr>
          <p:cNvSpPr>
            <a:spLocks noGrp="1"/>
          </p:cNvSpPr>
          <p:nvPr>
            <p:ph type="body" sz="quarter" idx="36"/>
          </p:nvPr>
        </p:nvSpPr>
        <p:spPr>
          <a:xfrm>
            <a:off x="7660164" y="1672812"/>
            <a:ext cx="3787879" cy="4243770"/>
          </a:xfrm>
        </p:spPr>
        <p:txBody>
          <a:bodyPr/>
          <a:lstStyle/>
          <a:p>
            <a:endParaRPr lang="en-US"/>
          </a:p>
        </p:txBody>
      </p:sp>
      <p:sp>
        <p:nvSpPr>
          <p:cNvPr id="15" name="Text Placeholder 14">
            <a:extLst>
              <a:ext uri="{FF2B5EF4-FFF2-40B4-BE49-F238E27FC236}">
                <a16:creationId xmlns:a16="http://schemas.microsoft.com/office/drawing/2014/main" id="{C0E8D38C-F7CB-404C-9857-B0723FA9E26B}"/>
              </a:ext>
            </a:extLst>
          </p:cNvPr>
          <p:cNvSpPr>
            <a:spLocks noGrp="1"/>
          </p:cNvSpPr>
          <p:nvPr>
            <p:ph type="body" sz="quarter" idx="37"/>
          </p:nvPr>
        </p:nvSpPr>
        <p:spPr/>
        <p:txBody>
          <a:bodyPr/>
          <a:lstStyle/>
          <a:p>
            <a:endParaRPr lang="en-US"/>
          </a:p>
        </p:txBody>
      </p:sp>
      <p:sp>
        <p:nvSpPr>
          <p:cNvPr id="3" name="Slide Number Placeholder 2">
            <a:extLst>
              <a:ext uri="{FF2B5EF4-FFF2-40B4-BE49-F238E27FC236}">
                <a16:creationId xmlns:a16="http://schemas.microsoft.com/office/drawing/2014/main" id="{AD6D22FE-FA23-9B4E-83BD-162975FC18AD}"/>
              </a:ext>
            </a:extLst>
          </p:cNvPr>
          <p:cNvSpPr>
            <a:spLocks noGrp="1"/>
          </p:cNvSpPr>
          <p:nvPr>
            <p:ph type="sldNum" sz="quarter" idx="4"/>
          </p:nvPr>
        </p:nvSpPr>
        <p:spPr/>
        <p:txBody>
          <a:bodyPr/>
          <a:lstStyle/>
          <a:p>
            <a:fld id="{DCE8E779-F425-B04A-A166-188F6BC263ED}" type="slidenum">
              <a:rPr lang="en-US" smtClean="0"/>
              <a:pPr/>
              <a:t>8</a:t>
            </a:fld>
            <a:endParaRPr lang="en-US" dirty="0"/>
          </a:p>
        </p:txBody>
      </p:sp>
      <p:sp>
        <p:nvSpPr>
          <p:cNvPr id="11" name="Title 10">
            <a:extLst>
              <a:ext uri="{FF2B5EF4-FFF2-40B4-BE49-F238E27FC236}">
                <a16:creationId xmlns:a16="http://schemas.microsoft.com/office/drawing/2014/main" id="{965D2793-D5A9-EF4E-9A5B-BF385522217D}"/>
              </a:ext>
            </a:extLst>
          </p:cNvPr>
          <p:cNvSpPr>
            <a:spLocks noGrp="1"/>
          </p:cNvSpPr>
          <p:nvPr>
            <p:ph type="title"/>
          </p:nvPr>
        </p:nvSpPr>
        <p:spPr/>
        <p:txBody>
          <a:bodyPr/>
          <a:lstStyle/>
          <a:p>
            <a:endParaRPr lang="en-US" dirty="0"/>
          </a:p>
        </p:txBody>
      </p:sp>
      <p:graphicFrame>
        <p:nvGraphicFramePr>
          <p:cNvPr id="6" name="Chart 5">
            <a:extLst>
              <a:ext uri="{FF2B5EF4-FFF2-40B4-BE49-F238E27FC236}">
                <a16:creationId xmlns:a16="http://schemas.microsoft.com/office/drawing/2014/main" id="{834C4E5B-E274-9D4C-A808-F332A3D4BCFD}"/>
              </a:ext>
            </a:extLst>
          </p:cNvPr>
          <p:cNvGraphicFramePr>
            <a:graphicFrameLocks/>
          </p:cNvGraphicFramePr>
          <p:nvPr>
            <p:extLst>
              <p:ext uri="{D42A27DB-BD31-4B8C-83A1-F6EECF244321}">
                <p14:modId xmlns:p14="http://schemas.microsoft.com/office/powerpoint/2010/main" val="4033217936"/>
              </p:ext>
            </p:extLst>
          </p:nvPr>
        </p:nvGraphicFramePr>
        <p:xfrm>
          <a:off x="4061922" y="1341199"/>
          <a:ext cx="3298041" cy="4617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89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5FFB8-4FE4-45A7-BDE5-A1524E254CD3}"/>
              </a:ext>
            </a:extLst>
          </p:cNvPr>
          <p:cNvSpPr>
            <a:spLocks noGrp="1"/>
          </p:cNvSpPr>
          <p:nvPr>
            <p:ph type="title"/>
          </p:nvPr>
        </p:nvSpPr>
        <p:spPr>
          <a:xfrm>
            <a:off x="371475" y="375684"/>
            <a:ext cx="10515600" cy="1325563"/>
          </a:xfrm>
        </p:spPr>
        <p:txBody>
          <a:bodyPr/>
          <a:lstStyle/>
          <a:p>
            <a:endParaRPr lang="en-US"/>
          </a:p>
        </p:txBody>
      </p:sp>
      <p:sp>
        <p:nvSpPr>
          <p:cNvPr id="3" name="Slide Number Placeholder 2">
            <a:extLst>
              <a:ext uri="{FF2B5EF4-FFF2-40B4-BE49-F238E27FC236}">
                <a16:creationId xmlns:a16="http://schemas.microsoft.com/office/drawing/2014/main" id="{DB878016-1837-4BBB-AF2C-6ED79CCEC3B9}"/>
              </a:ext>
            </a:extLst>
          </p:cNvPr>
          <p:cNvSpPr>
            <a:spLocks noGrp="1"/>
          </p:cNvSpPr>
          <p:nvPr>
            <p:ph type="sldNum" sz="quarter" idx="10"/>
          </p:nvPr>
        </p:nvSpPr>
        <p:spPr/>
        <p:txBody>
          <a:bodyPr/>
          <a:lstStyle/>
          <a:p>
            <a:fld id="{DCE8E779-F425-B04A-A166-188F6BC263ED}" type="slidenum">
              <a:rPr lang="en-US" smtClean="0"/>
              <a:pPr/>
              <a:t>9</a:t>
            </a:fld>
            <a:endParaRPr lang="en-US" dirty="0"/>
          </a:p>
        </p:txBody>
      </p:sp>
      <p:sp>
        <p:nvSpPr>
          <p:cNvPr id="4" name="Text Placeholder 3">
            <a:extLst>
              <a:ext uri="{FF2B5EF4-FFF2-40B4-BE49-F238E27FC236}">
                <a16:creationId xmlns:a16="http://schemas.microsoft.com/office/drawing/2014/main" id="{570E2D61-E9E1-4E17-9FAC-DEE7660DFEDC}"/>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65871362"/>
      </p:ext>
    </p:extLst>
  </p:cSld>
  <p:clrMapOvr>
    <a:masterClrMapping/>
  </p:clrMapOvr>
</p:sld>
</file>

<file path=ppt/theme/theme1.xml><?xml version="1.0" encoding="utf-8"?>
<a:theme xmlns:a="http://schemas.openxmlformats.org/drawingml/2006/main" name="Office Theme">
  <a:themeElements>
    <a:clrScheme name="Truist 1">
      <a:dk1>
        <a:srgbClr val="777877"/>
      </a:dk1>
      <a:lt1>
        <a:srgbClr val="FFFFFF"/>
      </a:lt1>
      <a:dk2>
        <a:srgbClr val="2E1946"/>
      </a:dk2>
      <a:lt2>
        <a:srgbClr val="777877"/>
      </a:lt2>
      <a:accent1>
        <a:srgbClr val="2E1946"/>
      </a:accent1>
      <a:accent2>
        <a:srgbClr val="AEAAC8"/>
      </a:accent2>
      <a:accent3>
        <a:srgbClr val="7B6892"/>
      </a:accent3>
      <a:accent4>
        <a:srgbClr val="B0E0E2"/>
      </a:accent4>
      <a:accent5>
        <a:srgbClr val="D2D2D2"/>
      </a:accent5>
      <a:accent6>
        <a:srgbClr val="777877"/>
      </a:accent6>
      <a:hlink>
        <a:srgbClr val="0563C1"/>
      </a:hlink>
      <a:folHlink>
        <a:srgbClr val="AEAA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4095</TotalTime>
  <Words>206</Words>
  <Application>Microsoft Office PowerPoint</Application>
  <PresentationFormat>Widescreen</PresentationFormat>
  <Paragraphs>34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System Font Regular</vt:lpstr>
      <vt:lpstr>Wingdings</vt:lpstr>
      <vt:lpstr>Office Theme</vt:lpstr>
      <vt:lpstr>A few tips about this template</vt:lpstr>
      <vt:lpstr>PowerPoint Presentation</vt:lpstr>
      <vt:lpstr>Disclaimer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Hostler (UK)</dc:creator>
  <cp:lastModifiedBy>Brown, Kim</cp:lastModifiedBy>
  <cp:revision>237</cp:revision>
  <dcterms:created xsi:type="dcterms:W3CDTF">2019-12-23T10:43:28Z</dcterms:created>
  <dcterms:modified xsi:type="dcterms:W3CDTF">2020-06-10T22:01:45Z</dcterms:modified>
</cp:coreProperties>
</file>